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2"/>
  </p:notesMasterIdLst>
  <p:sldIdLst>
    <p:sldId id="341" r:id="rId5"/>
    <p:sldId id="513" r:id="rId6"/>
    <p:sldId id="338" r:id="rId7"/>
    <p:sldId id="481" r:id="rId8"/>
    <p:sldId id="498" r:id="rId9"/>
    <p:sldId id="343" r:id="rId10"/>
    <p:sldId id="507" r:id="rId11"/>
    <p:sldId id="504" r:id="rId12"/>
    <p:sldId id="397" r:id="rId13"/>
    <p:sldId id="505" r:id="rId14"/>
    <p:sldId id="398" r:id="rId15"/>
    <p:sldId id="510" r:id="rId16"/>
    <p:sldId id="508" r:id="rId17"/>
    <p:sldId id="511" r:id="rId18"/>
    <p:sldId id="401" r:id="rId19"/>
    <p:sldId id="496" r:id="rId20"/>
    <p:sldId id="5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gaN8hKaXGDSzDl2OSuSZA==" hashData="p9zw0iakJM6ThC90Cn4iFuL7K3Nce6S4+sZsJ+TKjeICxsBZmb9wN00Ri/K1gMGas2qxyGyilBCTmOKJpPh28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D4E"/>
    <a:srgbClr val="1270B8"/>
    <a:srgbClr val="00FFFF"/>
    <a:srgbClr val="263250"/>
    <a:srgbClr val="263248"/>
    <a:srgbClr val="263254"/>
    <a:srgbClr val="271F52"/>
    <a:srgbClr val="3A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.017%" autoAdjust="0"/>
    <p:restoredTop sz="94.66%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tableStyles" Target="tableStyles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theme" Target="theme/theme1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viewProps" Target="viewProp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presProps" Target="presProps.xml"/><Relationship Id="rId10" Type="http://purl.oclc.org/ooxml/officeDocument/relationships/slide" Target="slides/slide6.xml"/><Relationship Id="rId19" Type="http://purl.oclc.org/ooxml/officeDocument/relationships/slide" Target="slides/slide15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notesMaster" Target="notesMasters/notesMaster1.xml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%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%"/>
      </a:schemeClr>
      <a:schemeClr val="accent1">
        <a:tint val="55%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%"/>
      </a:schemeClr>
      <a:schemeClr val="accent1">
        <a:tint val="55%"/>
      </a:schemeClr>
    </dgm:fillClrLst>
    <dgm:linClrLst meth="cycle">
      <a:schemeClr val="accent1">
        <a:shade val="50%"/>
      </a:schemeClr>
      <a:schemeClr val="accent1">
        <a:tint val="55%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%"/>
      </a:schemeClr>
      <a:schemeClr val="accent1">
        <a:tint val="55%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%"/>
        <a:alpha val="50%"/>
      </a:schemeClr>
      <a:schemeClr val="accent1">
        <a:tint val="50%"/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%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%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%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%"/>
      </a:schemeClr>
      <a:schemeClr val="accent1">
        <a:tint val="55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%"/>
      </a:schemeClr>
      <a:schemeClr val="accent1">
        <a:tint val="55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%"/>
      </a:schemeClr>
      <a:schemeClr val="accent1">
        <a:tint val="55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%"/>
      </a:schemeClr>
      <a:schemeClr val="accent1">
        <a:tint val="50%"/>
      </a:schemeClr>
    </dgm:fillClrLst>
    <dgm:linClrLst meth="cycle">
      <a:schemeClr val="accent1">
        <a:shade val="90%"/>
      </a:schemeClr>
      <a:schemeClr val="accent1">
        <a:tint val="50%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%"/>
      </a:schemeClr>
      <a:schemeClr val="accent1">
        <a:tint val="50%"/>
      </a:schemeClr>
    </dgm:fillClrLst>
    <dgm:linClrLst meth="cycle">
      <a:schemeClr val="accent1">
        <a:shade val="90%"/>
      </a:schemeClr>
      <a:schemeClr val="accent1">
        <a:tint val="50%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%"/>
      </a:schemeClr>
      <a:schemeClr val="accent1">
        <a:tint val="50%"/>
      </a:schemeClr>
    </dgm:fillClrLst>
    <dgm:linClrLst meth="cycle">
      <a:schemeClr val="accent1">
        <a:shade val="90%"/>
      </a:schemeClr>
      <a:schemeClr val="accent1">
        <a:tint val="50%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%"/>
      </a:schemeClr>
      <a:schemeClr val="accent1">
        <a:tint val="50%"/>
      </a:schemeClr>
    </dgm:fillClrLst>
    <dgm:linClrLst meth="cycle">
      <a:schemeClr val="accent1">
        <a:shade val="90%"/>
      </a:schemeClr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%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%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%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%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%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shade val="80%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%"/>
      </a:schemeClr>
    </dgm:fillClrLst>
    <dgm:linClrLst meth="repeat">
      <a:schemeClr val="accent1">
        <a:tint val="90%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%"/>
      </a:schemeClr>
    </dgm:fillClrLst>
    <dgm:linClrLst meth="repeat">
      <a:schemeClr val="accent1">
        <a:tint val="70%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%"/>
      </a:schemeClr>
    </dgm:fillClrLst>
    <dgm:linClrLst meth="repeat">
      <a:schemeClr val="accent1">
        <a:tint val="50%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%"/>
      </a:schemeClr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%"/>
      </a:schemeClr>
    </dgm:fillClrLst>
    <dgm:linClrLst meth="repeat">
      <a:schemeClr val="accent1">
        <a:tint val="9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%"/>
      </a:schemeClr>
    </dgm:fillClrLst>
    <dgm:linClrLst meth="repeat">
      <a:schemeClr val="accent1">
        <a:tint val="7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%"/>
      </a:schemeClr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cycle">
      <a:schemeClr val="accent1">
        <a:shade val="50%"/>
      </a:schemeClr>
      <a:schemeClr val="accent1">
        <a:tint val="55%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cycle">
      <a:schemeClr val="accent1">
        <a:shade val="50%"/>
      </a:schemeClr>
      <a:schemeClr val="accent1">
        <a:tint val="55%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cycle">
      <a:schemeClr val="accent1">
        <a:shade val="50%"/>
      </a:schemeClr>
      <a:schemeClr val="accent1">
        <a:tint val="55%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cycle">
      <a:schemeClr val="accent1">
        <a:shade val="50%"/>
      </a:schemeClr>
      <a:schemeClr val="accent1">
        <a:tint val="55%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%"/>
      </a:schemeClr>
      <a:schemeClr val="accent1">
        <a:tint val="55%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55%"/>
      </a:schemeClr>
    </dgm:fillClrLst>
    <dgm:linClrLst meth="repeat">
      <a:schemeClr val="accent1">
        <a:alpha val="90%"/>
        <a:tint val="55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55%"/>
      </a:schemeClr>
    </dgm:fillClrLst>
    <dgm:linClrLst meth="repeat">
      <a:schemeClr val="accent1">
        <a:alpha val="90%"/>
        <a:tint val="55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55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>
        <a:shade val="80%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>
        <a:tint val="90%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>
        <a:tint val="70%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>
        <a:tint val="50%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%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%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55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CFD07005-228F-4CC2-A957-FFB7340EA1A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9514E17D-9815-46B7-B1B0-C1D8F661BE85}" type="pres">
      <dgm:prSet presAssocID="{CFD07005-228F-4CC2-A957-FFB7340EA1AA}" presName="linear" presStyleCnt="0">
        <dgm:presLayoutVars>
          <dgm:dir/>
          <dgm:resizeHandles val="exact"/>
        </dgm:presLayoutVars>
      </dgm:prSet>
      <dgm:spPr/>
    </dgm:pt>
  </dgm:ptLst>
  <dgm:cxnLst>
    <dgm:cxn modelId="{269D96C5-64A7-43B2-B8F2-8B9FA0907E8B}" type="presOf" srcId="{CFD07005-228F-4CC2-A957-FFB7340EA1AA}" destId="{9514E17D-9815-46B7-B1B0-C1D8F661BE85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8BA20991-DFE5-4485-8030-F51F1C053A9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07EEA5BE-9D57-4819-B1E4-60CC5482C896}">
      <dgm:prSet phldrT="[Text]" custT="1"/>
      <dgm:spPr>
        <a:solidFill>
          <a:srgbClr val="1270B8"/>
        </a:solidFill>
        <a:ln>
          <a:solidFill>
            <a:srgbClr val="182D4E"/>
          </a:solidFill>
        </a:ln>
      </dgm:spPr>
      <dgm:t>
        <a:bodyPr/>
        <a:lstStyle/>
        <a:p>
          <a:r>
            <a:rPr lang="en-US" sz="3600" b="1" dirty="0">
              <a:latin typeface="Century Gothic" panose="020B0502020202020204" pitchFamily="34" charset="0"/>
            </a:rPr>
            <a:t>EBacc </a:t>
          </a:r>
          <a:endParaRPr lang="en-GB" sz="3600" b="1" dirty="0">
            <a:latin typeface="Century Gothic" panose="020B0502020202020204" pitchFamily="34" charset="0"/>
          </a:endParaRPr>
        </a:p>
      </dgm:t>
    </dgm:pt>
    <dgm:pt modelId="{F2AC6E4D-A40E-4C42-B4CD-9FF293906B0B}" type="parTrans" cxnId="{C68E3C74-053B-4666-9237-94600711872D}">
      <dgm:prSet/>
      <dgm:spPr/>
      <dgm:t>
        <a:bodyPr/>
        <a:lstStyle/>
        <a:p>
          <a:endParaRPr lang="en-GB"/>
        </a:p>
      </dgm:t>
    </dgm:pt>
    <dgm:pt modelId="{BCB1845B-44B3-4B45-8D7F-E504B0CF0B6F}" type="sibTrans" cxnId="{C68E3C74-053B-4666-9237-94600711872D}">
      <dgm:prSet/>
      <dgm:spPr/>
      <dgm:t>
        <a:bodyPr/>
        <a:lstStyle/>
        <a:p>
          <a:endParaRPr lang="en-GB"/>
        </a:p>
      </dgm:t>
    </dgm:pt>
    <dgm:pt modelId="{E039E760-9ECA-4CFD-91C9-B4404DB5023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entury Gothic" panose="020B0502020202020204" pitchFamily="34" charset="0"/>
            </a:rPr>
            <a:t>Geography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entury Gothic" panose="020B0502020202020204" pitchFamily="34" charset="0"/>
            </a:rPr>
            <a:t>History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entury Gothic" panose="020B0502020202020204" pitchFamily="34" charset="0"/>
            </a:rPr>
            <a:t>French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Century Gothic" panose="020B0502020202020204" pitchFamily="34" charset="0"/>
            </a:rPr>
            <a:t>German</a:t>
          </a:r>
        </a:p>
      </dgm:t>
    </dgm:pt>
    <dgm:pt modelId="{D0F67387-1D4E-49DE-8008-9367A80365B3}" type="parTrans" cxnId="{329025D6-4904-43F1-9568-E28F38275541}">
      <dgm:prSet/>
      <dgm:spPr/>
      <dgm:t>
        <a:bodyPr/>
        <a:lstStyle/>
        <a:p>
          <a:endParaRPr lang="en-GB"/>
        </a:p>
      </dgm:t>
    </dgm:pt>
    <dgm:pt modelId="{66B9F3F9-14B4-465E-A021-534F3672AFCD}" type="sibTrans" cxnId="{329025D6-4904-43F1-9568-E28F38275541}">
      <dgm:prSet/>
      <dgm:spPr/>
      <dgm:t>
        <a:bodyPr/>
        <a:lstStyle/>
        <a:p>
          <a:endParaRPr lang="en-GB"/>
        </a:p>
      </dgm:t>
    </dgm:pt>
    <dgm:pt modelId="{56DDF54E-45A8-4183-A16E-060C6195ECB8}">
      <dgm:prSet phldrT="[Text]"/>
      <dgm:spPr>
        <a:solidFill>
          <a:srgbClr val="182D4E"/>
        </a:solidFill>
      </dgm:spPr>
      <dgm:t>
        <a:bodyPr/>
        <a:lstStyle/>
        <a:p>
          <a:r>
            <a:rPr lang="en-US" b="1" dirty="0">
              <a:latin typeface="Century Gothic" panose="020B0502020202020204" pitchFamily="34" charset="0"/>
            </a:rPr>
            <a:t>Optional Curriculum</a:t>
          </a:r>
          <a:endParaRPr lang="en-GB" b="1" dirty="0">
            <a:latin typeface="Century Gothic" panose="020B0502020202020204" pitchFamily="34" charset="0"/>
          </a:endParaRPr>
        </a:p>
      </dgm:t>
    </dgm:pt>
    <dgm:pt modelId="{5EE4C5CB-199A-40E4-9D92-41AD891AE407}" type="parTrans" cxnId="{BC07D25B-FA79-4F94-813A-6C3B600C2654}">
      <dgm:prSet/>
      <dgm:spPr/>
      <dgm:t>
        <a:bodyPr/>
        <a:lstStyle/>
        <a:p>
          <a:endParaRPr lang="en-GB"/>
        </a:p>
      </dgm:t>
    </dgm:pt>
    <dgm:pt modelId="{79F47F58-291A-49DB-AB2A-3D511E25CC63}" type="sibTrans" cxnId="{BC07D25B-FA79-4F94-813A-6C3B600C2654}">
      <dgm:prSet/>
      <dgm:spPr/>
      <dgm:t>
        <a:bodyPr/>
        <a:lstStyle/>
        <a:p>
          <a:endParaRPr lang="en-GB"/>
        </a:p>
      </dgm:t>
    </dgm:pt>
    <dgm:pt modelId="{3A78F619-B78F-4ED2-B35A-4C9BB8A20746}">
      <dgm:prSet phldrT="[Text]" custT="1"/>
      <dgm:spPr/>
      <dgm:t>
        <a:bodyPr/>
        <a:lstStyle/>
        <a:p>
          <a:r>
            <a:rPr lang="en-GB" sz="1400" dirty="0">
              <a:highlight>
                <a:srgbClr val="FFFF00"/>
              </a:highlight>
              <a:latin typeface="Century Gothic" panose="020B0502020202020204" pitchFamily="34" charset="0"/>
            </a:rPr>
            <a:t>Art and Design</a:t>
          </a:r>
        </a:p>
      </dgm:t>
    </dgm:pt>
    <dgm:pt modelId="{D1F7D93F-8EC7-44BD-B7FE-C7485ED341EC}" type="parTrans" cxnId="{D6760327-8ABA-4550-AB25-672A5AD8F20F}">
      <dgm:prSet/>
      <dgm:spPr/>
      <dgm:t>
        <a:bodyPr/>
        <a:lstStyle/>
        <a:p>
          <a:endParaRPr lang="en-GB"/>
        </a:p>
      </dgm:t>
    </dgm:pt>
    <dgm:pt modelId="{71C25518-4886-4EA2-960B-30D10A628DA9}" type="sibTrans" cxnId="{D6760327-8ABA-4550-AB25-672A5AD8F20F}">
      <dgm:prSet/>
      <dgm:spPr/>
      <dgm:t>
        <a:bodyPr/>
        <a:lstStyle/>
        <a:p>
          <a:endParaRPr lang="en-GB"/>
        </a:p>
      </dgm:t>
    </dgm:pt>
    <dgm:pt modelId="{72E9BFC6-DB59-47FB-AAE2-AEF97D46E1B9}">
      <dgm:prSet custT="1"/>
      <dgm:spPr/>
      <dgm:t>
        <a:bodyPr/>
        <a:lstStyle/>
        <a:p>
          <a:r>
            <a:rPr lang="en-GB" sz="1400" dirty="0">
              <a:latin typeface="Century Gothic" panose="020B0502020202020204" pitchFamily="34" charset="0"/>
            </a:rPr>
            <a:t>Business</a:t>
          </a:r>
        </a:p>
        <a:p>
          <a:r>
            <a:rPr lang="en-GB" sz="1400" dirty="0">
              <a:latin typeface="Century Gothic" panose="020B0502020202020204" pitchFamily="34" charset="0"/>
            </a:rPr>
            <a:t>Creative Media</a:t>
          </a:r>
        </a:p>
        <a:p>
          <a:r>
            <a:rPr lang="en-GB" sz="1400" dirty="0">
              <a:latin typeface="Century Gothic" panose="020B0502020202020204" pitchFamily="34" charset="0"/>
            </a:rPr>
            <a:t>Design and Technology*</a:t>
          </a:r>
        </a:p>
      </dgm:t>
    </dgm:pt>
    <dgm:pt modelId="{73CE8764-814D-45DB-8057-2A2248EDF019}" type="parTrans" cxnId="{EC74626E-90AF-4D73-91BA-13C19D8C8AAB}">
      <dgm:prSet/>
      <dgm:spPr/>
      <dgm:t>
        <a:bodyPr/>
        <a:lstStyle/>
        <a:p>
          <a:endParaRPr lang="en-GB"/>
        </a:p>
      </dgm:t>
    </dgm:pt>
    <dgm:pt modelId="{55AC6BB2-31D9-4985-9A04-46708A8FC0D3}" type="sibTrans" cxnId="{EC74626E-90AF-4D73-91BA-13C19D8C8AAB}">
      <dgm:prSet/>
      <dgm:spPr/>
      <dgm:t>
        <a:bodyPr/>
        <a:lstStyle/>
        <a:p>
          <a:endParaRPr lang="en-GB"/>
        </a:p>
      </dgm:t>
    </dgm:pt>
    <dgm:pt modelId="{ADA48C77-83CE-4C0A-A1FD-40307CB3B40C}">
      <dgm:prSet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Information Technology</a:t>
          </a:r>
          <a:endParaRPr lang="en-GB" sz="1400" dirty="0">
            <a:latin typeface="Century Gothic" panose="020B0502020202020204" pitchFamily="34" charset="0"/>
          </a:endParaRPr>
        </a:p>
        <a:p>
          <a:r>
            <a:rPr lang="en-GB" sz="1400" dirty="0">
              <a:latin typeface="Century Gothic" panose="020B0502020202020204" pitchFamily="34" charset="0"/>
            </a:rPr>
            <a:t>Music</a:t>
          </a:r>
        </a:p>
        <a:p>
          <a:r>
            <a:rPr lang="en-US" sz="1400" dirty="0">
              <a:latin typeface="Century Gothic" panose="020B0502020202020204" pitchFamily="34" charset="0"/>
            </a:rPr>
            <a:t>Performing Arts</a:t>
          </a:r>
        </a:p>
        <a:p>
          <a:r>
            <a:rPr lang="en-GB" sz="1400" dirty="0">
              <a:highlight>
                <a:srgbClr val="FFFF00"/>
              </a:highlight>
              <a:latin typeface="Century Gothic" panose="020B0502020202020204" pitchFamily="34" charset="0"/>
            </a:rPr>
            <a:t>Photography</a:t>
          </a:r>
        </a:p>
      </dgm:t>
    </dgm:pt>
    <dgm:pt modelId="{E24F885B-D7A1-4F28-8583-D7D3BE764AF2}" type="parTrans" cxnId="{EA82BF2E-2B6C-41A1-A435-7C6AA94A5D00}">
      <dgm:prSet/>
      <dgm:spPr/>
      <dgm:t>
        <a:bodyPr/>
        <a:lstStyle/>
        <a:p>
          <a:endParaRPr lang="en-GB"/>
        </a:p>
      </dgm:t>
    </dgm:pt>
    <dgm:pt modelId="{1E757A5E-5EBB-4259-9D27-24E45DC65C97}" type="sibTrans" cxnId="{EA82BF2E-2B6C-41A1-A435-7C6AA94A5D00}">
      <dgm:prSet/>
      <dgm:spPr/>
      <dgm:t>
        <a:bodyPr/>
        <a:lstStyle/>
        <a:p>
          <a:endParaRPr lang="en-GB"/>
        </a:p>
      </dgm:t>
    </dgm:pt>
    <dgm:pt modelId="{2594B527-5646-4F35-904B-16588CFC697F}">
      <dgm:prSet custT="1"/>
      <dgm:spPr/>
      <dgm:t>
        <a:bodyPr/>
        <a:lstStyle/>
        <a:p>
          <a:r>
            <a:rPr lang="en-GB" sz="1400" dirty="0">
              <a:latin typeface="Century Gothic" panose="020B0502020202020204" pitchFamily="34" charset="0"/>
            </a:rPr>
            <a:t>Religious Studies</a:t>
          </a:r>
        </a:p>
      </dgm:t>
    </dgm:pt>
    <dgm:pt modelId="{5FC61591-E434-4AB0-9FA7-B75E57E2C70C}" type="parTrans" cxnId="{E0FCF11D-E095-4A20-A0D2-4C8253371F04}">
      <dgm:prSet/>
      <dgm:spPr/>
      <dgm:t>
        <a:bodyPr/>
        <a:lstStyle/>
        <a:p>
          <a:endParaRPr lang="en-GB"/>
        </a:p>
      </dgm:t>
    </dgm:pt>
    <dgm:pt modelId="{5F50E1E9-5871-42FE-AB96-923C41D8B0CD}" type="sibTrans" cxnId="{E0FCF11D-E095-4A20-A0D2-4C8253371F04}">
      <dgm:prSet/>
      <dgm:spPr/>
      <dgm:t>
        <a:bodyPr/>
        <a:lstStyle/>
        <a:p>
          <a:endParaRPr lang="en-GB"/>
        </a:p>
      </dgm:t>
    </dgm:pt>
    <dgm:pt modelId="{9F291A9C-B0F6-4964-97DB-4FCB9C43A67F}">
      <dgm:prSet custT="1"/>
      <dgm:spPr/>
      <dgm:t>
        <a:bodyPr/>
        <a:lstStyle/>
        <a:p>
          <a:r>
            <a:rPr lang="en-GB" sz="1400" dirty="0">
              <a:latin typeface="Century Gothic" panose="020B0502020202020204" pitchFamily="34" charset="0"/>
            </a:rPr>
            <a:t>Sociology </a:t>
          </a:r>
        </a:p>
        <a:p>
          <a:r>
            <a:rPr lang="en-US" sz="1400" dirty="0">
              <a:latin typeface="Century Gothic" panose="020B0502020202020204" pitchFamily="34" charset="0"/>
            </a:rPr>
            <a:t>Sport</a:t>
          </a:r>
          <a:endParaRPr lang="en-GB" sz="1400" dirty="0">
            <a:latin typeface="Century Gothic" panose="020B0502020202020204" pitchFamily="34" charset="0"/>
          </a:endParaRPr>
        </a:p>
      </dgm:t>
    </dgm:pt>
    <dgm:pt modelId="{9276DD2C-7984-45CB-A191-E6D50A7FC40B}" type="parTrans" cxnId="{9C6A85C8-D126-47B0-B54B-42E47A97640A}">
      <dgm:prSet/>
      <dgm:spPr/>
      <dgm:t>
        <a:bodyPr/>
        <a:lstStyle/>
        <a:p>
          <a:endParaRPr lang="en-GB"/>
        </a:p>
      </dgm:t>
    </dgm:pt>
    <dgm:pt modelId="{62C2502D-4A95-4695-9BB5-786586A551AF}" type="sibTrans" cxnId="{9C6A85C8-D126-47B0-B54B-42E47A97640A}">
      <dgm:prSet/>
      <dgm:spPr/>
      <dgm:t>
        <a:bodyPr/>
        <a:lstStyle/>
        <a:p>
          <a:endParaRPr lang="en-GB"/>
        </a:p>
      </dgm:t>
    </dgm:pt>
    <dgm:pt modelId="{F689AF54-46FF-48E3-87A0-4837697A02E6}">
      <dgm:prSet custT="1"/>
      <dgm:spPr/>
      <dgm:t>
        <a:bodyPr/>
        <a:lstStyle/>
        <a:p>
          <a:r>
            <a:rPr lang="en-GB" sz="1400" dirty="0">
              <a:latin typeface="Century Gothic" panose="020B0502020202020204" pitchFamily="34" charset="0"/>
            </a:rPr>
            <a:t>Food Preparation and Nutrition*</a:t>
          </a:r>
        </a:p>
        <a:p>
          <a:r>
            <a:rPr lang="en-GB" sz="1400" dirty="0">
              <a:latin typeface="Century Gothic" panose="020B0502020202020204" pitchFamily="34" charset="0"/>
            </a:rPr>
            <a:t>Health and Social Care</a:t>
          </a:r>
        </a:p>
      </dgm:t>
    </dgm:pt>
    <dgm:pt modelId="{507DA327-14CA-4B7A-B8BE-61158851AB59}" type="parTrans" cxnId="{D5AC0208-8B89-4946-9045-DB45ADEF6FC7}">
      <dgm:prSet/>
      <dgm:spPr/>
      <dgm:t>
        <a:bodyPr/>
        <a:lstStyle/>
        <a:p>
          <a:endParaRPr lang="en-GB"/>
        </a:p>
      </dgm:t>
    </dgm:pt>
    <dgm:pt modelId="{32DA4A27-236B-4D2A-844F-61C0B4EC6482}" type="sibTrans" cxnId="{D5AC0208-8B89-4946-9045-DB45ADEF6FC7}">
      <dgm:prSet/>
      <dgm:spPr/>
      <dgm:t>
        <a:bodyPr/>
        <a:lstStyle/>
        <a:p>
          <a:endParaRPr lang="en-GB"/>
        </a:p>
      </dgm:t>
    </dgm:pt>
    <dgm:pt modelId="{D430A976-CEC9-444E-BA4B-400D13A4F927}">
      <dgm:prSet custT="1"/>
      <dgm:spPr/>
      <dgm:t>
        <a:bodyPr/>
        <a:lstStyle/>
        <a:p>
          <a:r>
            <a:rPr lang="en-US" sz="1400" dirty="0">
              <a:latin typeface="Century Gothic" panose="020B0502020202020204" pitchFamily="34" charset="0"/>
            </a:rPr>
            <a:t>Psychology</a:t>
          </a:r>
          <a:endParaRPr lang="en-GB" sz="1400" dirty="0">
            <a:latin typeface="Century Gothic" panose="020B0502020202020204" pitchFamily="34" charset="0"/>
          </a:endParaRPr>
        </a:p>
      </dgm:t>
    </dgm:pt>
    <dgm:pt modelId="{BEA320D0-3105-46DA-B57B-5CA3CEB03089}" type="parTrans" cxnId="{D5A0A025-3780-49A7-BAE5-939A03BBD557}">
      <dgm:prSet/>
      <dgm:spPr/>
      <dgm:t>
        <a:bodyPr/>
        <a:lstStyle/>
        <a:p>
          <a:endParaRPr lang="en-GB"/>
        </a:p>
      </dgm:t>
    </dgm:pt>
    <dgm:pt modelId="{CB77D7FA-6F2C-4D77-90AF-AA0E1B3E2720}" type="sibTrans" cxnId="{D5A0A025-3780-49A7-BAE5-939A03BBD557}">
      <dgm:prSet/>
      <dgm:spPr/>
      <dgm:t>
        <a:bodyPr/>
        <a:lstStyle/>
        <a:p>
          <a:endParaRPr lang="en-GB"/>
        </a:p>
      </dgm:t>
    </dgm:pt>
    <dgm:pt modelId="{B3B5C2A2-0F23-4B82-9CEB-ECA7FAB6E92A}" type="pres">
      <dgm:prSet presAssocID="{8BA20991-DFE5-4485-8030-F51F1C053A9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E304A99-57E0-42E7-AF0D-B25CCB9DDD4B}" type="pres">
      <dgm:prSet presAssocID="{07EEA5BE-9D57-4819-B1E4-60CC5482C896}" presName="parentText1" presStyleLbl="node1" presStyleIdx="0" presStyleCnt="2" custLinFactNeighborX="-22.901%" custLinFactNeighborY="-73.471%">
        <dgm:presLayoutVars>
          <dgm:chMax/>
          <dgm:chPref val="3"/>
          <dgm:bulletEnabled val="1"/>
        </dgm:presLayoutVars>
      </dgm:prSet>
      <dgm:spPr/>
    </dgm:pt>
    <dgm:pt modelId="{07EC0328-9074-49C5-B6F5-802AB6AAA74B}" type="pres">
      <dgm:prSet presAssocID="{07EEA5BE-9D57-4819-B1E4-60CC5482C896}" presName="childText1" presStyleLbl="solidAlignAcc1" presStyleIdx="0" presStyleCnt="2" custScaleY="59.84%" custLinFactNeighborX="-0.497%" custLinFactNeighborY="-48.616%">
        <dgm:presLayoutVars>
          <dgm:chMax val="0"/>
          <dgm:chPref val="0"/>
          <dgm:bulletEnabled val="1"/>
        </dgm:presLayoutVars>
      </dgm:prSet>
      <dgm:spPr/>
    </dgm:pt>
    <dgm:pt modelId="{1F02075C-31D2-4D37-BA44-B539B5CD4B7D}" type="pres">
      <dgm:prSet presAssocID="{56DDF54E-45A8-4183-A16E-060C6195ECB8}" presName="parentText2" presStyleLbl="node1" presStyleIdx="1" presStyleCnt="2" custLinFactNeighborX="4.066%" custLinFactNeighborY="-35.864%">
        <dgm:presLayoutVars>
          <dgm:chMax/>
          <dgm:chPref val="3"/>
          <dgm:bulletEnabled val="1"/>
        </dgm:presLayoutVars>
      </dgm:prSet>
      <dgm:spPr/>
    </dgm:pt>
    <dgm:pt modelId="{CAE803FD-8C28-4E85-B3C4-C59FEEF8EE28}" type="pres">
      <dgm:prSet presAssocID="{56DDF54E-45A8-4183-A16E-060C6195ECB8}" presName="childText2" presStyleLbl="solidAlignAcc1" presStyleIdx="1" presStyleCnt="2" custScaleX="98.516%" custScaleY="152.538%" custLinFactNeighborX="-1.175%" custLinFactNeighborY="9.562%">
        <dgm:presLayoutVars>
          <dgm:chMax val="0"/>
          <dgm:chPref val="0"/>
          <dgm:bulletEnabled val="1"/>
        </dgm:presLayoutVars>
      </dgm:prSet>
      <dgm:spPr/>
    </dgm:pt>
  </dgm:ptLst>
  <dgm:cxnLst>
    <dgm:cxn modelId="{D5AC0208-8B89-4946-9045-DB45ADEF6FC7}" srcId="{56DDF54E-45A8-4183-A16E-060C6195ECB8}" destId="{F689AF54-46FF-48E3-87A0-4837697A02E6}" srcOrd="2" destOrd="0" parTransId="{507DA327-14CA-4B7A-B8BE-61158851AB59}" sibTransId="{32DA4A27-236B-4D2A-844F-61C0B4EC6482}"/>
    <dgm:cxn modelId="{D4891908-3FD0-49F1-8E9C-BA83B1BFD160}" type="presOf" srcId="{07EEA5BE-9D57-4819-B1E4-60CC5482C896}" destId="{BE304A99-57E0-42E7-AF0D-B25CCB9DDD4B}" srcOrd="0" destOrd="0" presId="urn:microsoft.com/office/officeart/2009/3/layout/IncreasingArrowsProcess"/>
    <dgm:cxn modelId="{E0FCF11D-E095-4A20-A0D2-4C8253371F04}" srcId="{56DDF54E-45A8-4183-A16E-060C6195ECB8}" destId="{2594B527-5646-4F35-904B-16588CFC697F}" srcOrd="5" destOrd="0" parTransId="{5FC61591-E434-4AB0-9FA7-B75E57E2C70C}" sibTransId="{5F50E1E9-5871-42FE-AB96-923C41D8B0CD}"/>
    <dgm:cxn modelId="{973E4D1F-8D95-4AB9-8ECB-7AB7022F6515}" type="presOf" srcId="{E039E760-9ECA-4CFD-91C9-B4404DB5023C}" destId="{07EC0328-9074-49C5-B6F5-802AB6AAA74B}" srcOrd="0" destOrd="0" presId="urn:microsoft.com/office/officeart/2009/3/layout/IncreasingArrowsProcess"/>
    <dgm:cxn modelId="{D5A0A025-3780-49A7-BAE5-939A03BBD557}" srcId="{56DDF54E-45A8-4183-A16E-060C6195ECB8}" destId="{D430A976-CEC9-444E-BA4B-400D13A4F927}" srcOrd="4" destOrd="0" parTransId="{BEA320D0-3105-46DA-B57B-5CA3CEB03089}" sibTransId="{CB77D7FA-6F2C-4D77-90AF-AA0E1B3E2720}"/>
    <dgm:cxn modelId="{D6760327-8ABA-4550-AB25-672A5AD8F20F}" srcId="{56DDF54E-45A8-4183-A16E-060C6195ECB8}" destId="{3A78F619-B78F-4ED2-B35A-4C9BB8A20746}" srcOrd="0" destOrd="0" parTransId="{D1F7D93F-8EC7-44BD-B7FE-C7485ED341EC}" sibTransId="{71C25518-4886-4EA2-960B-30D10A628DA9}"/>
    <dgm:cxn modelId="{EA82BF2E-2B6C-41A1-A435-7C6AA94A5D00}" srcId="{56DDF54E-45A8-4183-A16E-060C6195ECB8}" destId="{ADA48C77-83CE-4C0A-A1FD-40307CB3B40C}" srcOrd="3" destOrd="0" parTransId="{E24F885B-D7A1-4F28-8583-D7D3BE764AF2}" sibTransId="{1E757A5E-5EBB-4259-9D27-24E45DC65C97}"/>
    <dgm:cxn modelId="{BC07D25B-FA79-4F94-813A-6C3B600C2654}" srcId="{8BA20991-DFE5-4485-8030-F51F1C053A91}" destId="{56DDF54E-45A8-4183-A16E-060C6195ECB8}" srcOrd="1" destOrd="0" parTransId="{5EE4C5CB-199A-40E4-9D92-41AD891AE407}" sibTransId="{79F47F58-291A-49DB-AB2A-3D511E25CC63}"/>
    <dgm:cxn modelId="{EC74626E-90AF-4D73-91BA-13C19D8C8AAB}" srcId="{56DDF54E-45A8-4183-A16E-060C6195ECB8}" destId="{72E9BFC6-DB59-47FB-AAE2-AEF97D46E1B9}" srcOrd="1" destOrd="0" parTransId="{73CE8764-814D-45DB-8057-2A2248EDF019}" sibTransId="{55AC6BB2-31D9-4985-9A04-46708A8FC0D3}"/>
    <dgm:cxn modelId="{6AB03150-F8FC-42A0-9D34-2A205D0FA39B}" type="presOf" srcId="{3A78F619-B78F-4ED2-B35A-4C9BB8A20746}" destId="{CAE803FD-8C28-4E85-B3C4-C59FEEF8EE28}" srcOrd="0" destOrd="0" presId="urn:microsoft.com/office/officeart/2009/3/layout/IncreasingArrowsProcess"/>
    <dgm:cxn modelId="{D1994570-8D71-4C25-9977-908626A1BA30}" type="presOf" srcId="{ADA48C77-83CE-4C0A-A1FD-40307CB3B40C}" destId="{CAE803FD-8C28-4E85-B3C4-C59FEEF8EE28}" srcOrd="0" destOrd="3" presId="urn:microsoft.com/office/officeart/2009/3/layout/IncreasingArrowsProcess"/>
    <dgm:cxn modelId="{863CAC53-9026-4CF1-843A-C9909161C954}" type="presOf" srcId="{F689AF54-46FF-48E3-87A0-4837697A02E6}" destId="{CAE803FD-8C28-4E85-B3C4-C59FEEF8EE28}" srcOrd="0" destOrd="2" presId="urn:microsoft.com/office/officeart/2009/3/layout/IncreasingArrowsProcess"/>
    <dgm:cxn modelId="{E871CD73-44EC-4210-807C-E1FAF69EC9C4}" type="presOf" srcId="{8BA20991-DFE5-4485-8030-F51F1C053A91}" destId="{B3B5C2A2-0F23-4B82-9CEB-ECA7FAB6E92A}" srcOrd="0" destOrd="0" presId="urn:microsoft.com/office/officeart/2009/3/layout/IncreasingArrowsProcess"/>
    <dgm:cxn modelId="{C68E3C74-053B-4666-9237-94600711872D}" srcId="{8BA20991-DFE5-4485-8030-F51F1C053A91}" destId="{07EEA5BE-9D57-4819-B1E4-60CC5482C896}" srcOrd="0" destOrd="0" parTransId="{F2AC6E4D-A40E-4C42-B4CD-9FF293906B0B}" sibTransId="{BCB1845B-44B3-4B45-8D7F-E504B0CF0B6F}"/>
    <dgm:cxn modelId="{D392BF97-B9BD-41FD-A7BF-3EEB69B88083}" type="presOf" srcId="{9F291A9C-B0F6-4964-97DB-4FCB9C43A67F}" destId="{CAE803FD-8C28-4E85-B3C4-C59FEEF8EE28}" srcOrd="0" destOrd="6" presId="urn:microsoft.com/office/officeart/2009/3/layout/IncreasingArrowsProcess"/>
    <dgm:cxn modelId="{9C6A85C8-D126-47B0-B54B-42E47A97640A}" srcId="{56DDF54E-45A8-4183-A16E-060C6195ECB8}" destId="{9F291A9C-B0F6-4964-97DB-4FCB9C43A67F}" srcOrd="6" destOrd="0" parTransId="{9276DD2C-7984-45CB-A191-E6D50A7FC40B}" sibTransId="{62C2502D-4A95-4695-9BB5-786586A551AF}"/>
    <dgm:cxn modelId="{AFAC1ECD-B475-4139-8283-B93B2AF32B7D}" type="presOf" srcId="{72E9BFC6-DB59-47FB-AAE2-AEF97D46E1B9}" destId="{CAE803FD-8C28-4E85-B3C4-C59FEEF8EE28}" srcOrd="0" destOrd="1" presId="urn:microsoft.com/office/officeart/2009/3/layout/IncreasingArrowsProcess"/>
    <dgm:cxn modelId="{26CC53D5-0BBD-4A8D-B6A8-74D606379F14}" type="presOf" srcId="{56DDF54E-45A8-4183-A16E-060C6195ECB8}" destId="{1F02075C-31D2-4D37-BA44-B539B5CD4B7D}" srcOrd="0" destOrd="0" presId="urn:microsoft.com/office/officeart/2009/3/layout/IncreasingArrowsProcess"/>
    <dgm:cxn modelId="{329025D6-4904-43F1-9568-E28F38275541}" srcId="{07EEA5BE-9D57-4819-B1E4-60CC5482C896}" destId="{E039E760-9ECA-4CFD-91C9-B4404DB5023C}" srcOrd="0" destOrd="0" parTransId="{D0F67387-1D4E-49DE-8008-9367A80365B3}" sibTransId="{66B9F3F9-14B4-465E-A021-534F3672AFCD}"/>
    <dgm:cxn modelId="{EBE493E7-9979-42A3-AA95-E53D6C781D2D}" type="presOf" srcId="{2594B527-5646-4F35-904B-16588CFC697F}" destId="{CAE803FD-8C28-4E85-B3C4-C59FEEF8EE28}" srcOrd="0" destOrd="5" presId="urn:microsoft.com/office/officeart/2009/3/layout/IncreasingArrowsProcess"/>
    <dgm:cxn modelId="{DC89B3F0-44D6-4E45-8D5E-55134EC5CD96}" type="presOf" srcId="{D430A976-CEC9-444E-BA4B-400D13A4F927}" destId="{CAE803FD-8C28-4E85-B3C4-C59FEEF8EE28}" srcOrd="0" destOrd="4" presId="urn:microsoft.com/office/officeart/2009/3/layout/IncreasingArrowsProcess"/>
    <dgm:cxn modelId="{5139E1A8-17D2-41E7-A4B6-8647C7E93CDF}" type="presParOf" srcId="{B3B5C2A2-0F23-4B82-9CEB-ECA7FAB6E92A}" destId="{BE304A99-57E0-42E7-AF0D-B25CCB9DDD4B}" srcOrd="0" destOrd="0" presId="urn:microsoft.com/office/officeart/2009/3/layout/IncreasingArrowsProcess"/>
    <dgm:cxn modelId="{337C5C30-B748-48B4-B8D8-10AF49A941F6}" type="presParOf" srcId="{B3B5C2A2-0F23-4B82-9CEB-ECA7FAB6E92A}" destId="{07EC0328-9074-49C5-B6F5-802AB6AAA74B}" srcOrd="1" destOrd="0" presId="urn:microsoft.com/office/officeart/2009/3/layout/IncreasingArrowsProcess"/>
    <dgm:cxn modelId="{D468F5B7-9EED-4C77-9F4E-E0360D0ABE07}" type="presParOf" srcId="{B3B5C2A2-0F23-4B82-9CEB-ECA7FAB6E92A}" destId="{1F02075C-31D2-4D37-BA44-B539B5CD4B7D}" srcOrd="2" destOrd="0" presId="urn:microsoft.com/office/officeart/2009/3/layout/IncreasingArrowsProcess"/>
    <dgm:cxn modelId="{94760F62-52DE-4D1F-A957-594F5D791EE8}" type="presParOf" srcId="{B3B5C2A2-0F23-4B82-9CEB-ECA7FAB6E92A}" destId="{CAE803FD-8C28-4E85-B3C4-C59FEEF8EE2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BE304A99-57E0-42E7-AF0D-B25CCB9DDD4B}">
      <dsp:nvSpPr>
        <dsp:cNvPr id="0" name=""/>
        <dsp:cNvSpPr/>
      </dsp:nvSpPr>
      <dsp:spPr>
        <a:xfrm>
          <a:off x="0" y="163271"/>
          <a:ext cx="8128000" cy="1183842"/>
        </a:xfrm>
        <a:prstGeom prst="rightArrow">
          <a:avLst>
            <a:gd name="adj1" fmla="val 50000"/>
            <a:gd name="adj2" fmla="val 50000"/>
          </a:avLst>
        </a:prstGeom>
        <a:solidFill>
          <a:srgbClr val="1270B8"/>
        </a:solidFill>
        <a:ln w="12700" cap="flat" cmpd="sng" algn="ctr">
          <a:solidFill>
            <a:srgbClr val="182D4E"/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137160" tIns="137160" rIns="254000" bIns="187935" numCol="1" spcCol="1270" anchor="ctr" anchorCtr="0">
          <a:noAutofit/>
        </a:bodyPr>
        <a:lstStyle/>
        <a:p>
          <a:pPr marL="0" lvl="0" indent="0" algn="l" defTabSz="16002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3600" b="1" kern="1200" dirty="0">
              <a:latin typeface="Century Gothic" panose="020B0502020202020204" pitchFamily="34" charset="0"/>
            </a:rPr>
            <a:t>EBacc </a:t>
          </a:r>
          <a:endParaRPr lang="en-GB" sz="3600" b="1" kern="1200" dirty="0">
            <a:latin typeface="Century Gothic" panose="020B0502020202020204" pitchFamily="34" charset="0"/>
          </a:endParaRPr>
        </a:p>
      </dsp:txBody>
      <dsp:txXfrm>
        <a:off x="0" y="459232"/>
        <a:ext cx="7832040" cy="591921"/>
      </dsp:txXfrm>
    </dsp:sp>
    <dsp:sp modelId="{07EC0328-9074-49C5-B6F5-802AB6AAA74B}">
      <dsp:nvSpPr>
        <dsp:cNvPr id="0" name=""/>
        <dsp:cNvSpPr/>
      </dsp:nvSpPr>
      <dsp:spPr>
        <a:xfrm>
          <a:off x="0" y="1194852"/>
          <a:ext cx="3755136" cy="1581238"/>
        </a:xfrm>
        <a:prstGeom prst="rect">
          <a:avLst/>
        </a:prstGeom>
        <a:solidFill>
          <a:schemeClr val="lt1"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%"/>
            </a:lnSpc>
            <a:spcBef>
              <a:spcPct val="0%"/>
            </a:spcBef>
            <a:spcAft>
              <a:spcPct val="35%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Century Gothic" panose="020B0502020202020204" pitchFamily="34" charset="0"/>
            </a:rPr>
            <a:t>Geography</a:t>
          </a:r>
        </a:p>
        <a:p>
          <a:pPr marL="0" lvl="0" indent="0" algn="l" defTabSz="711200">
            <a:lnSpc>
              <a:spcPct val="90%"/>
            </a:lnSpc>
            <a:spcBef>
              <a:spcPct val="0%"/>
            </a:spcBef>
            <a:spcAft>
              <a:spcPct val="35%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Century Gothic" panose="020B0502020202020204" pitchFamily="34" charset="0"/>
            </a:rPr>
            <a:t>History</a:t>
          </a:r>
        </a:p>
        <a:p>
          <a:pPr marL="0" lvl="0" indent="0" algn="l" defTabSz="711200">
            <a:lnSpc>
              <a:spcPct val="90%"/>
            </a:lnSpc>
            <a:spcBef>
              <a:spcPct val="0%"/>
            </a:spcBef>
            <a:spcAft>
              <a:spcPct val="35%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Century Gothic" panose="020B0502020202020204" pitchFamily="34" charset="0"/>
            </a:rPr>
            <a:t>French</a:t>
          </a:r>
        </a:p>
        <a:p>
          <a:pPr marL="0" lvl="0" indent="0" algn="l" defTabSz="711200">
            <a:lnSpc>
              <a:spcPct val="90%"/>
            </a:lnSpc>
            <a:spcBef>
              <a:spcPct val="0%"/>
            </a:spcBef>
            <a:spcAft>
              <a:spcPct val="35%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Century Gothic" panose="020B0502020202020204" pitchFamily="34" charset="0"/>
            </a:rPr>
            <a:t>German</a:t>
          </a:r>
        </a:p>
      </dsp:txBody>
      <dsp:txXfrm>
        <a:off x="0" y="1194852"/>
        <a:ext cx="3755136" cy="1581238"/>
      </dsp:txXfrm>
    </dsp:sp>
    <dsp:sp modelId="{1F02075C-31D2-4D37-BA44-B539B5CD4B7D}">
      <dsp:nvSpPr>
        <dsp:cNvPr id="0" name=""/>
        <dsp:cNvSpPr/>
      </dsp:nvSpPr>
      <dsp:spPr>
        <a:xfrm>
          <a:off x="3755136" y="1002962"/>
          <a:ext cx="4372864" cy="1183842"/>
        </a:xfrm>
        <a:prstGeom prst="rightArrow">
          <a:avLst>
            <a:gd name="adj1" fmla="val 50000"/>
            <a:gd name="adj2" fmla="val 50000"/>
          </a:avLst>
        </a:prstGeom>
        <a:solidFill>
          <a:srgbClr val="182D4E"/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83820" tIns="83820" rIns="254000" bIns="187935" numCol="1" spcCol="1270" anchor="ctr" anchorCtr="0">
          <a:noAutofit/>
        </a:bodyPr>
        <a:lstStyle/>
        <a:p>
          <a:pPr marL="0" lvl="0" indent="0" algn="l" defTabSz="9779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2200" b="1" kern="1200" dirty="0">
              <a:latin typeface="Century Gothic" panose="020B0502020202020204" pitchFamily="34" charset="0"/>
            </a:rPr>
            <a:t>Optional Curriculum</a:t>
          </a:r>
          <a:endParaRPr lang="en-GB" sz="2200" b="1" kern="1200" dirty="0">
            <a:latin typeface="Century Gothic" panose="020B0502020202020204" pitchFamily="34" charset="0"/>
          </a:endParaRPr>
        </a:p>
      </dsp:txBody>
      <dsp:txXfrm>
        <a:off x="3755136" y="1298923"/>
        <a:ext cx="4076904" cy="591921"/>
      </dsp:txXfrm>
    </dsp:sp>
    <dsp:sp modelId="{CAE803FD-8C28-4E85-B3C4-C59FEEF8EE28}">
      <dsp:nvSpPr>
        <dsp:cNvPr id="0" name=""/>
        <dsp:cNvSpPr/>
      </dsp:nvSpPr>
      <dsp:spPr>
        <a:xfrm>
          <a:off x="3738876" y="1901917"/>
          <a:ext cx="3699409" cy="4030664"/>
        </a:xfrm>
        <a:prstGeom prst="rect">
          <a:avLst/>
        </a:prstGeom>
        <a:solidFill>
          <a:schemeClr val="lt1"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highlight>
                <a:srgbClr val="FFFF00"/>
              </a:highlight>
              <a:latin typeface="Century Gothic" panose="020B0502020202020204" pitchFamily="34" charset="0"/>
            </a:rPr>
            <a:t>Art and Design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Business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Creative Media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Design and Technology*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Food Preparation and Nutrition*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Health and Social Care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400" kern="1200" dirty="0">
              <a:latin typeface="Century Gothic" panose="020B0502020202020204" pitchFamily="34" charset="0"/>
            </a:rPr>
            <a:t>Information Technology</a:t>
          </a:r>
          <a:endParaRPr lang="en-GB" sz="1400" kern="1200" dirty="0">
            <a:latin typeface="Century Gothic" panose="020B0502020202020204" pitchFamily="34" charset="0"/>
          </a:endParaRP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Music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400" kern="1200" dirty="0">
              <a:latin typeface="Century Gothic" panose="020B0502020202020204" pitchFamily="34" charset="0"/>
            </a:rPr>
            <a:t>Performing Arts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highlight>
                <a:srgbClr val="FFFF00"/>
              </a:highlight>
              <a:latin typeface="Century Gothic" panose="020B0502020202020204" pitchFamily="34" charset="0"/>
            </a:rPr>
            <a:t>Photography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400" kern="1200" dirty="0">
              <a:latin typeface="Century Gothic" panose="020B0502020202020204" pitchFamily="34" charset="0"/>
            </a:rPr>
            <a:t>Psychology</a:t>
          </a:r>
          <a:endParaRPr lang="en-GB" sz="1400" kern="1200" dirty="0">
            <a:latin typeface="Century Gothic" panose="020B0502020202020204" pitchFamily="34" charset="0"/>
          </a:endParaRP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Religious Studies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GB" sz="1400" kern="1200" dirty="0">
              <a:latin typeface="Century Gothic" panose="020B0502020202020204" pitchFamily="34" charset="0"/>
            </a:rPr>
            <a:t>Sociology </a:t>
          </a:r>
        </a:p>
        <a:p>
          <a:pPr marL="0" lvl="0" indent="0" algn="l" defTabSz="6223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400" kern="1200" dirty="0">
              <a:latin typeface="Century Gothic" panose="020B0502020202020204" pitchFamily="34" charset="0"/>
            </a:rPr>
            <a:t>Sport</a:t>
          </a:r>
          <a:endParaRPr lang="en-GB" sz="1400" kern="1200" dirty="0">
            <a:latin typeface="Century Gothic" panose="020B0502020202020204" pitchFamily="34" charset="0"/>
          </a:endParaRPr>
        </a:p>
      </dsp:txBody>
      <dsp:txXfrm>
        <a:off x="3738876" y="1901917"/>
        <a:ext cx="3699409" cy="4030664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purl.oclc.org/ooxml/officeDocument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purl.oclc.org/ooxml/officeDocument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purl.oclc.org/ooxml/officeDocument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purl.oclc.org/ooxml/officeDocument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purl.oclc.org/ooxml/officeDocument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purl.oclc.org/ooxml/officeDocument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purl.oclc.org/ooxml/officeDocument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purl.oclc.org/ooxml/officeDocument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purl.oclc.org/ooxml/officeDocument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purl.oclc.org/ooxml/officeDocument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purl.oclc.org/ooxml/officeDocument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purl.oclc.org/ooxml/officeDocument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purl.oclc.org/ooxml/officeDocument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purl.oclc.org/ooxml/officeDocument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purl.oclc.org/ooxml/officeDocument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purl.oclc.org/ooxml/officeDocument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purl.oclc.org/ooxml/officeDocument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purl.oclc.org/ooxml/officeDocument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purl.oclc.org/ooxml/officeDocument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purl.oclc.org/ooxml/officeDocument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13ABCABE-1085-40FF-8A1A-C6C52F72770A}" type="datetimeFigureOut">
              <a:rPr lang="en-GB" smtClean="0"/>
              <a:pPr/>
              <a:t>04/02/2026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17ABA0D-1772-4E27-AF26-B4C4A9524C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1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59729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84375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76914-5346-42A7-B33B-6D5AC9B55E0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42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6486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37333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88922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06260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23012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84470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599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949557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74014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88882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A635-10DB-434F-868F-7635F00EB2B7}" type="datetimeFigureOut">
              <a:rPr lang="en-GB" smtClean="0"/>
              <a:t>04/02/2026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955B-DD0F-46EA-BE44-65712C2DC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37A635-10DB-434F-868F-7635F00EB2B7}" type="datetimeFigureOut">
              <a:rPr lang="en-GB" smtClean="0"/>
              <a:pPr/>
              <a:t>04/02/2026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6FB955B-DD0F-46EA-BE44-65712C2DC2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5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5.xml"/><Relationship Id="rId7" Type="http://purl.oclc.org/ooxml/officeDocument/relationships/image" Target="../media/image4.png"/><Relationship Id="rId2" Type="http://purl.oclc.org/ooxml/officeDocument/relationships/audio" Target="../media/media1.m4a"/><Relationship Id="rId1" Type="http://schemas.microsoft.com/office/2007/relationships/media" Target="../media/media1.m4a"/><Relationship Id="rId6" Type="http://purl.oclc.org/ooxml/officeDocument/relationships/image" Target="../media/image3.png"/><Relationship Id="rId5" Type="http://purl.oclc.org/ooxml/officeDocument/relationships/image" Target="../media/image2.png"/><Relationship Id="rId4" Type="http://purl.oclc.org/ooxml/officeDocument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purl.oclc.org/ooxml/officeDocument/relationships/image" Target="../media/image2.png"/><Relationship Id="rId3" Type="http://purl.oclc.org/ooxml/officeDocument/relationships/slideLayout" Target="../slideLayouts/slideLayout5.xml"/><Relationship Id="rId7" Type="http://purl.oclc.org/ooxml/officeDocument/relationships/image" Target="../media/image1.png"/><Relationship Id="rId2" Type="http://purl.oclc.org/ooxml/officeDocument/relationships/audio" Target="../media/media10.m4a"/><Relationship Id="rId1" Type="http://schemas.microsoft.com/office/2007/relationships/media" Target="../media/media10.m4a"/><Relationship Id="rId6" Type="http://purl.oclc.org/ooxml/officeDocument/relationships/image" Target="../media/image14.png"/><Relationship Id="rId5" Type="http://purl.oclc.org/ooxml/officeDocument/relationships/hyperlink" Target="https://www.sims-options.co.uk/" TargetMode="External"/><Relationship Id="rId4" Type="http://purl.oclc.org/ooxml/officeDocument/relationships/image" Target="../media/image13.png"/><Relationship Id="rId9" Type="http://purl.oclc.org/ooxml/officeDocument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5.xml"/><Relationship Id="rId7" Type="http://purl.oclc.org/ooxml/officeDocument/relationships/image" Target="../media/image4.png"/><Relationship Id="rId2" Type="http://purl.oclc.org/ooxml/officeDocument/relationships/audio" Target="../media/media11.m4a"/><Relationship Id="rId1" Type="http://schemas.microsoft.com/office/2007/relationships/media" Target="../media/media11.m4a"/><Relationship Id="rId6" Type="http://purl.oclc.org/ooxml/officeDocument/relationships/image" Target="../media/image2.png"/><Relationship Id="rId5" Type="http://purl.oclc.org/ooxml/officeDocument/relationships/image" Target="../media/image1.png"/><Relationship Id="rId4" Type="http://purl.oclc.org/ooxml/officeDocument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7.xml"/><Relationship Id="rId2" Type="http://purl.oclc.org/ooxml/officeDocument/relationships/audio" Target="../media/media12.m4a"/><Relationship Id="rId1" Type="http://schemas.microsoft.com/office/2007/relationships/media" Target="../media/media12.m4a"/><Relationship Id="rId5" Type="http://purl.oclc.org/ooxml/officeDocument/relationships/image" Target="../media/image4.png"/><Relationship Id="rId4" Type="http://purl.oclc.org/ooxml/officeDocument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7.xml"/><Relationship Id="rId7" Type="http://purl.oclc.org/ooxml/officeDocument/relationships/image" Target="../media/image4.png"/><Relationship Id="rId2" Type="http://purl.oclc.org/ooxml/officeDocument/relationships/audio" Target="../media/media13.m4a"/><Relationship Id="rId1" Type="http://schemas.microsoft.com/office/2007/relationships/media" Target="../media/media13.m4a"/><Relationship Id="rId6" Type="http://purl.oclc.org/ooxml/officeDocument/relationships/image" Target="../media/image2.png"/><Relationship Id="rId5" Type="http://purl.oclc.org/ooxml/officeDocument/relationships/image" Target="../media/image1.png"/><Relationship Id="rId4" Type="http://purl.oclc.org/ooxml/officeDocument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7.xml"/><Relationship Id="rId7" Type="http://purl.oclc.org/ooxml/officeDocument/relationships/image" Target="../media/image4.png"/><Relationship Id="rId2" Type="http://purl.oclc.org/ooxml/officeDocument/relationships/audio" Target="../media/media14.m4a"/><Relationship Id="rId1" Type="http://schemas.microsoft.com/office/2007/relationships/media" Target="../media/media14.m4a"/><Relationship Id="rId6" Type="http://purl.oclc.org/ooxml/officeDocument/relationships/image" Target="../media/image2.png"/><Relationship Id="rId5" Type="http://purl.oclc.org/ooxml/officeDocument/relationships/image" Target="../media/image1.png"/><Relationship Id="rId4" Type="http://purl.oclc.org/ooxml/officeDocument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audio" Target="../media/media15.m4a"/><Relationship Id="rId2" Type="http://schemas.microsoft.com/office/2007/relationships/media" Target="../media/media15.m4a"/><Relationship Id="rId1" Type="http://purl.oclc.org/ooxml/officeDocument/relationships/tags" Target="../tags/tag4.xml"/><Relationship Id="rId6" Type="http://purl.oclc.org/ooxml/officeDocument/relationships/image" Target="../media/image4.png"/><Relationship Id="rId5" Type="http://purl.oclc.org/ooxml/officeDocument/relationships/image" Target="../media/image19.png"/><Relationship Id="rId4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purl.oclc.org/ooxml/officeDocument/relationships/image" Target="../media/image4.png"/><Relationship Id="rId3" Type="http://purl.oclc.org/ooxml/officeDocument/relationships/audio" Target="../media/media16.m4a"/><Relationship Id="rId7" Type="http://purl.oclc.org/ooxml/officeDocument/relationships/image" Target="../media/image2.png"/><Relationship Id="rId2" Type="http://schemas.microsoft.com/office/2007/relationships/media" Target="../media/media16.m4a"/><Relationship Id="rId1" Type="http://purl.oclc.org/ooxml/officeDocument/relationships/tags" Target="../tags/tag5.xml"/><Relationship Id="rId6" Type="http://purl.oclc.org/ooxml/officeDocument/relationships/image" Target="../media/image1.png"/><Relationship Id="rId5" Type="http://purl.oclc.org/ooxml/officeDocument/relationships/notesSlide" Target="../notesSlides/notesSlide2.xml"/><Relationship Id="rId4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purl.oclc.org/ooxml/officeDocument/relationships/image" Target="../media/image4.png"/><Relationship Id="rId3" Type="http://purl.oclc.org/ooxml/officeDocument/relationships/slideLayout" Target="../slideLayouts/slideLayout2.xml"/><Relationship Id="rId7" Type="http://purl.oclc.org/ooxml/officeDocument/relationships/image" Target="../media/image2.png"/><Relationship Id="rId2" Type="http://purl.oclc.org/ooxml/officeDocument/relationships/audio" Target="../media/media17.m4a"/><Relationship Id="rId1" Type="http://schemas.microsoft.com/office/2007/relationships/media" Target="../media/media17.m4a"/><Relationship Id="rId6" Type="http://purl.oclc.org/ooxml/officeDocument/relationships/image" Target="../media/image1.png"/><Relationship Id="rId5" Type="http://purl.oclc.org/ooxml/officeDocument/relationships/image" Target="../media/image20.png"/><Relationship Id="rId4" Type="http://purl.oclc.org/ooxml/officeDocument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7.xml"/><Relationship Id="rId7" Type="http://purl.oclc.org/ooxml/officeDocument/relationships/image" Target="../media/image4.png"/><Relationship Id="rId2" Type="http://purl.oclc.org/ooxml/officeDocument/relationships/audio" Target="../media/media2.m4a"/><Relationship Id="rId1" Type="http://schemas.microsoft.com/office/2007/relationships/media" Target="../media/media2.m4a"/><Relationship Id="rId6" Type="http://purl.oclc.org/ooxml/officeDocument/relationships/image" Target="../media/image2.png"/><Relationship Id="rId5" Type="http://purl.oclc.org/ooxml/officeDocument/relationships/image" Target="../media/image1.png"/><Relationship Id="rId4" Type="http://purl.oclc.org/ooxml/officeDocument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4.xml"/><Relationship Id="rId2" Type="http://purl.oclc.org/ooxml/officeDocument/relationships/audio" Target="../media/media3.m4a"/><Relationship Id="rId1" Type="http://schemas.microsoft.com/office/2007/relationships/media" Target="../media/media3.m4a"/><Relationship Id="rId6" Type="http://purl.oclc.org/ooxml/officeDocument/relationships/image" Target="../media/image4.png"/><Relationship Id="rId5" Type="http://purl.oclc.org/ooxml/officeDocument/relationships/image" Target="../media/image6.png"/><Relationship Id="rId4" Type="http://purl.oclc.org/ooxml/officeDocument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6.xml"/><Relationship Id="rId7" Type="http://purl.oclc.org/ooxml/officeDocument/relationships/image" Target="../media/image4.png"/><Relationship Id="rId2" Type="http://purl.oclc.org/ooxml/officeDocument/relationships/audio" Target="../media/media4.m4a"/><Relationship Id="rId1" Type="http://schemas.microsoft.com/office/2007/relationships/media" Target="../media/media4.m4a"/><Relationship Id="rId6" Type="http://purl.oclc.org/ooxml/officeDocument/relationships/image" Target="../media/image1.png"/><Relationship Id="rId5" Type="http://purl.oclc.org/ooxml/officeDocument/relationships/image" Target="../media/image7.jpeg"/><Relationship Id="rId4" Type="http://purl.oclc.org/ooxml/officeDocument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purl.oclc.org/ooxml/officeDocument/relationships/image" Target="../media/image4.png"/><Relationship Id="rId3" Type="http://purl.oclc.org/ooxml/officeDocument/relationships/audio" Target="../media/media5.m4a"/><Relationship Id="rId7" Type="http://purl.oclc.org/ooxml/officeDocument/relationships/image" Target="../media/image8.png"/><Relationship Id="rId2" Type="http://schemas.microsoft.com/office/2007/relationships/media" Target="../media/media5.m4a"/><Relationship Id="rId1" Type="http://purl.oclc.org/ooxml/officeDocument/relationships/tags" Target="../tags/tag1.xml"/><Relationship Id="rId6" Type="http://purl.oclc.org/ooxml/officeDocument/relationships/image" Target="../media/image2.png"/><Relationship Id="rId5" Type="http://purl.oclc.org/ooxml/officeDocument/relationships/image" Target="../media/image1.png"/><Relationship Id="rId4" Type="http://purl.oclc.org/ooxml/officeDocument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purl.oclc.org/ooxml/officeDocument/relationships/diagramColors" Target="../diagrams/colors1.xml"/><Relationship Id="rId13" Type="http://purl.oclc.org/ooxml/officeDocument/relationships/diagramColors" Target="../diagrams/colors2.xml"/><Relationship Id="rId3" Type="http://purl.oclc.org/ooxml/officeDocument/relationships/audio" Target="../media/media6.m4a"/><Relationship Id="rId7" Type="http://purl.oclc.org/ooxml/officeDocument/relationships/diagramQuickStyle" Target="../diagrams/quickStyle1.xml"/><Relationship Id="rId12" Type="http://purl.oclc.org/ooxml/officeDocument/relationships/diagramQuickStyle" Target="../diagrams/quickStyle2.xml"/><Relationship Id="rId17" Type="http://purl.oclc.org/ooxml/officeDocument/relationships/image" Target="../media/image4.png"/><Relationship Id="rId2" Type="http://schemas.microsoft.com/office/2007/relationships/media" Target="../media/media6.m4a"/><Relationship Id="rId16" Type="http://purl.oclc.org/ooxml/officeDocument/relationships/image" Target="../media/image2.png"/><Relationship Id="rId1" Type="http://purl.oclc.org/ooxml/officeDocument/relationships/tags" Target="../tags/tag2.xml"/><Relationship Id="rId6" Type="http://purl.oclc.org/ooxml/officeDocument/relationships/diagramLayout" Target="../diagrams/layout1.xml"/><Relationship Id="rId11" Type="http://purl.oclc.org/ooxml/officeDocument/relationships/diagramLayout" Target="../diagrams/layout2.xml"/><Relationship Id="rId5" Type="http://purl.oclc.org/ooxml/officeDocument/relationships/diagramData" Target="../diagrams/data1.xml"/><Relationship Id="rId15" Type="http://purl.oclc.org/ooxml/officeDocument/relationships/image" Target="../media/image1.png"/><Relationship Id="rId10" Type="http://purl.oclc.org/ooxml/officeDocument/relationships/diagramData" Target="../diagrams/data2.xml"/><Relationship Id="rId4" Type="http://purl.oclc.org/ooxml/officeDocument/relationships/slideLayout" Target="../slideLayouts/slideLayout5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5.xml"/><Relationship Id="rId2" Type="http://purl.oclc.org/ooxml/officeDocument/relationships/audio" Target="../media/media7.m4a"/><Relationship Id="rId1" Type="http://schemas.microsoft.com/office/2007/relationships/media" Target="../media/media7.m4a"/><Relationship Id="rId6" Type="http://purl.oclc.org/ooxml/officeDocument/relationships/image" Target="../media/image4.png"/><Relationship Id="rId5" Type="http://purl.oclc.org/ooxml/officeDocument/relationships/image" Target="../media/image2.png"/><Relationship Id="rId4" Type="http://purl.oclc.org/ooxml/officeDocument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purl.oclc.org/ooxml/officeDocument/relationships/image" Target="../media/image2.png"/><Relationship Id="rId3" Type="http://purl.oclc.org/ooxml/officeDocument/relationships/audio" Target="../media/media8.m4a"/><Relationship Id="rId7" Type="http://purl.oclc.org/ooxml/officeDocument/relationships/image" Target="../media/image1.png"/><Relationship Id="rId2" Type="http://schemas.microsoft.com/office/2007/relationships/media" Target="../media/media8.m4a"/><Relationship Id="rId1" Type="http://purl.oclc.org/ooxml/officeDocument/relationships/tags" Target="../tags/tag3.xml"/><Relationship Id="rId6" Type="http://purl.oclc.org/ooxml/officeDocument/relationships/hyperlink" Target="mailto:noreply@sims.co.uk" TargetMode="External"/><Relationship Id="rId5" Type="http://purl.oclc.org/ooxml/officeDocument/relationships/image" Target="../media/image9.png"/><Relationship Id="rId4" Type="http://purl.oclc.org/ooxml/officeDocument/relationships/slideLayout" Target="../slideLayouts/slideLayout5.xml"/><Relationship Id="rId9" Type="http://purl.oclc.org/ooxml/officeDocument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5.xml"/><Relationship Id="rId7" Type="http://purl.oclc.org/ooxml/officeDocument/relationships/image" Target="../media/image4.png"/><Relationship Id="rId2" Type="http://purl.oclc.org/ooxml/officeDocument/relationships/audio" Target="../media/media9.m4a"/><Relationship Id="rId1" Type="http://schemas.microsoft.com/office/2007/relationships/media" Target="../media/media9.m4a"/><Relationship Id="rId6" Type="http://purl.oclc.org/ooxml/officeDocument/relationships/image" Target="../media/image12.png"/><Relationship Id="rId5" Type="http://purl.oclc.org/ooxml/officeDocument/relationships/image" Target="../media/image11.png"/><Relationship Id="rId4" Type="http://purl.oclc.org/ooxml/officeDocument/relationships/image" Target="../media/image10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81783-F8C9-AB02-D99E-F21366172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DBE69-C2AF-09BD-BC33-8C5B29569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75A25-8961-AAA5-E038-C90A60578FCD}"/>
              </a:ext>
            </a:extLst>
          </p:cNvPr>
          <p:cNvSpPr txBox="1"/>
          <p:nvPr/>
        </p:nvSpPr>
        <p:spPr>
          <a:xfrm>
            <a:off x="2257425" y="4877825"/>
            <a:ext cx="7981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182D4E"/>
                </a:solidFill>
                <a:latin typeface="Century Gothic" panose="020B0502020202020204" pitchFamily="34" charset="0"/>
              </a:rPr>
              <a:t>Mr</a:t>
            </a:r>
            <a:r>
              <a:rPr lang="en-US" b="1" dirty="0">
                <a:solidFill>
                  <a:srgbClr val="182D4E"/>
                </a:solidFill>
                <a:latin typeface="Century Gothic" panose="020B0502020202020204" pitchFamily="34" charset="0"/>
              </a:rPr>
              <a:t> Brodigan </a:t>
            </a:r>
            <a:r>
              <a:rPr lang="en-US" dirty="0">
                <a:solidFill>
                  <a:srgbClr val="182D4E"/>
                </a:solidFill>
                <a:latin typeface="Century Gothic" panose="020B0502020202020204" pitchFamily="34" charset="0"/>
              </a:rPr>
              <a:t>- Asst. Headteacher – Exams and Timetable</a:t>
            </a:r>
          </a:p>
          <a:p>
            <a:pPr algn="ctr"/>
            <a:r>
              <a:rPr lang="en-US" b="1" dirty="0">
                <a:solidFill>
                  <a:srgbClr val="182D4E"/>
                </a:solidFill>
                <a:latin typeface="Century Gothic" panose="020B0502020202020204" pitchFamily="34" charset="0"/>
              </a:rPr>
              <a:t>Ms. Thompson </a:t>
            </a:r>
            <a:r>
              <a:rPr lang="en-US" dirty="0">
                <a:solidFill>
                  <a:srgbClr val="182D4E"/>
                </a:solidFill>
                <a:latin typeface="Century Gothic" panose="020B0502020202020204" pitchFamily="34" charset="0"/>
              </a:rPr>
              <a:t>- Head of Year 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FB26D-9B35-FB2F-998F-B5BD9607A2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.624%" b="17.417%"/>
          <a:stretch>
            <a:fillRect/>
          </a:stretch>
        </p:blipFill>
        <p:spPr>
          <a:xfrm>
            <a:off x="1438100" y="1081717"/>
            <a:ext cx="9620600" cy="347003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EDDCE9-C23B-44D1-8C9F-2FD2523C8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2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7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7197" y="290638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9FA6C-098D-4BF1-AE94-023E10ACCA98}"/>
              </a:ext>
            </a:extLst>
          </p:cNvPr>
          <p:cNvSpPr txBox="1"/>
          <p:nvPr/>
        </p:nvSpPr>
        <p:spPr>
          <a:xfrm>
            <a:off x="2971800" y="660079"/>
            <a:ext cx="3038475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%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D032-EA6B-4423-87B7-5F378824D6DC}"/>
              </a:ext>
            </a:extLst>
          </p:cNvPr>
          <p:cNvSpPr txBox="1"/>
          <p:nvPr/>
        </p:nvSpPr>
        <p:spPr>
          <a:xfrm>
            <a:off x="7185902" y="3330830"/>
            <a:ext cx="4868411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%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E0CE45-CC55-4CBF-A08C-4673E2F3C6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.216%"/>
          <a:stretch/>
        </p:blipFill>
        <p:spPr>
          <a:xfrm>
            <a:off x="7027316" y="404469"/>
            <a:ext cx="4385767" cy="45813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D06D2A-5072-405E-90CF-D24CBA475FB2}"/>
              </a:ext>
            </a:extLst>
          </p:cNvPr>
          <p:cNvSpPr txBox="1"/>
          <p:nvPr/>
        </p:nvSpPr>
        <p:spPr>
          <a:xfrm>
            <a:off x="723058" y="940797"/>
            <a:ext cx="4307470" cy="1754326"/>
          </a:xfrm>
          <a:prstGeom prst="rect">
            <a:avLst/>
          </a:prstGeom>
          <a:solidFill>
            <a:srgbClr val="1270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Once registered, you will need to go to the SIMS Options website and login to access the Options page.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Type 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https://www.sims-options.co.uk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 your web browser and the following page will open: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4681AE-7DAB-4CE9-85C4-B2AF8681A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756" y="3277125"/>
            <a:ext cx="3171039" cy="2514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6EF0B-4B71-AF85-9E0C-A56A84E322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4ED3D-91B5-08E3-7904-0A17061FAB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9F91804-688C-4F78-B2B8-063CBD732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F5BD9-B429-48AC-BAEF-1266B93EAB71}"/>
              </a:ext>
            </a:extLst>
          </p:cNvPr>
          <p:cNvSpPr txBox="1"/>
          <p:nvPr/>
        </p:nvSpPr>
        <p:spPr>
          <a:xfrm>
            <a:off x="359195" y="360607"/>
            <a:ext cx="11611389" cy="92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%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ln>
                  <a:noFill/>
                </a:ln>
                <a:solidFill>
                  <a:srgbClr val="182D4E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You can then make your choices by clicking on the course items from the screen displayed. You will have sections for guided choices and free choices</a:t>
            </a:r>
            <a:endParaRPr lang="en-GB" sz="1400" kern="1400" dirty="0">
              <a:ln>
                <a:noFill/>
              </a:ln>
              <a:solidFill>
                <a:srgbClr val="182D4E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AC3AA-5EC8-449D-9EEA-FFE739F01449}"/>
              </a:ext>
            </a:extLst>
          </p:cNvPr>
          <p:cNvSpPr txBox="1"/>
          <p:nvPr/>
        </p:nvSpPr>
        <p:spPr>
          <a:xfrm>
            <a:off x="0" y="2994053"/>
            <a:ext cx="7848601" cy="27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%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995E8-E2D9-80D4-C906-933CEAAE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43" y="1518829"/>
            <a:ext cx="10595702" cy="322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57687-E61A-6A35-4E21-C59588E9E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BF0E7-1226-51EE-8510-AB8347DBB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135627-ACE4-4924-AAE5-57A7B253F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9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6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439029-CDFF-BF17-FA16-74B6AFEB2740}"/>
              </a:ext>
            </a:extLst>
          </p:cNvPr>
          <p:cNvSpPr txBox="1"/>
          <p:nvPr/>
        </p:nvSpPr>
        <p:spPr>
          <a:xfrm>
            <a:off x="671803" y="326762"/>
            <a:ext cx="11131421" cy="10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%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kern="1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choosing ‘free choices’ remember to do this is order of preference and choose 2 reserves which will go orange</a:t>
            </a:r>
            <a:r>
              <a:rPr lang="en-GB" sz="2800" kern="1400" dirty="0">
                <a:ln>
                  <a:noFill/>
                </a:ln>
                <a:solidFill>
                  <a:srgbClr val="182D4E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1600" kern="1400" dirty="0">
              <a:ln>
                <a:noFill/>
              </a:ln>
              <a:solidFill>
                <a:srgbClr val="182D4E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C245D-78AA-EF04-0233-CC217FD3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29" y="1356638"/>
            <a:ext cx="8746109" cy="505886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F2160BF-1BC7-414F-9F81-5342E65164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0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2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C53B4-F89F-3861-730E-5A7524913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773" y="328049"/>
            <a:ext cx="5860454" cy="58394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925A02-7B39-B5F9-B74D-F4C099AC6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C0E53-9B5C-2FB0-3433-76A95E4260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13547C8-11B2-4671-933E-6A4B96616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55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0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6A9F0-15F6-F20D-A556-4CEB01553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79" y="146654"/>
            <a:ext cx="4531302" cy="6564692"/>
          </a:xfrm>
          <a:prstGeom prst="rect">
            <a:avLst/>
          </a:prstGeom>
          <a:ln>
            <a:solidFill>
              <a:srgbClr val="182D4E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6A0696-567B-EB20-3098-293EACBC7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0D8840-2B92-1838-5563-3E2F688886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8B02B0E-6BC7-4BCA-9BDE-BE14DDC3B0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74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32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3452-16D6-4026-A4C1-491732D6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17" y="262376"/>
            <a:ext cx="10515598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rgbClr val="1270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Selecting Options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074" y="1825625"/>
            <a:ext cx="8467725" cy="4351338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FAB9A-A336-4801-9793-8C283355C1ED}"/>
              </a:ext>
            </a:extLst>
          </p:cNvPr>
          <p:cNvSpPr txBox="1"/>
          <p:nvPr/>
        </p:nvSpPr>
        <p:spPr>
          <a:xfrm>
            <a:off x="932284" y="1667168"/>
            <a:ext cx="103274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</a:t>
            </a:r>
            <a:r>
              <a:rPr lang="en-GB" sz="2400" b="1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SHOULD</a:t>
            </a: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influence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Recommendation</a:t>
            </a:r>
          </a:p>
          <a:p>
            <a:endParaRPr lang="en-GB" sz="2400" dirty="0">
              <a:solidFill>
                <a:srgbClr val="182D4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182D4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b="1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SHOULD NOT </a:t>
            </a: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 influenced by</a:t>
            </a:r>
            <a:r>
              <a:rPr lang="en-GB" sz="2400" b="1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Friends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Liking a teacher</a:t>
            </a:r>
          </a:p>
          <a:p>
            <a:pPr marL="777240" indent="-742950">
              <a:buFont typeface="+mj-lt"/>
              <a:buAutoNum type="arabicPeriod"/>
            </a:pPr>
            <a:r>
              <a:rPr lang="en-GB" sz="2400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Thinking that any course is easy… they are all </a:t>
            </a:r>
            <a:r>
              <a:rPr lang="en-GB" sz="2400" b="1" dirty="0">
                <a:solidFill>
                  <a:srgbClr val="182D4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demanding</a:t>
            </a:r>
            <a:endParaRPr lang="en-US" sz="2400" dirty="0">
              <a:solidFill>
                <a:srgbClr val="182D4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solidFill>
                <a:schemeClr val="tx1">
                  <a:lumMod val="75%"/>
                  <a:lumOff val="25%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Choice - Free miscellaneous icons">
            <a:extLst>
              <a:ext uri="{FF2B5EF4-FFF2-40B4-BE49-F238E27FC236}">
                <a16:creationId xmlns:a16="http://schemas.microsoft.com/office/drawing/2014/main" id="{E1A89847-7927-6C4C-6512-13291853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1950099"/>
            <a:ext cx="3096208" cy="30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B647D3-7274-4572-876A-B98067F68C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5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9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43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12" y="273050"/>
            <a:ext cx="11517708" cy="1143000"/>
          </a:xfrm>
        </p:spPr>
        <p:txBody>
          <a:bodyPr>
            <a:normAutofit fontScale="90%"/>
          </a:bodyPr>
          <a:lstStyle/>
          <a:p>
            <a:pPr algn="ctr"/>
            <a:r>
              <a:rPr lang="en-US" sz="8000" b="1" dirty="0">
                <a:solidFill>
                  <a:srgbClr val="1270B8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happens next?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9195" y="1603681"/>
            <a:ext cx="10898831" cy="50404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82D4E"/>
                </a:solidFill>
              </a:rPr>
              <a:t>Ensure that your child selects their option subjects in the order of preference, so that they have a greater chance of receiving their top choices.</a:t>
            </a:r>
          </a:p>
          <a:p>
            <a:pPr marL="0" indent="0">
              <a:buNone/>
            </a:pPr>
            <a:endParaRPr lang="en-GB" sz="1000" dirty="0">
              <a:solidFill>
                <a:srgbClr val="182D4E"/>
              </a:solidFill>
            </a:endParaRPr>
          </a:p>
          <a:p>
            <a:r>
              <a:rPr lang="en-GB" dirty="0">
                <a:solidFill>
                  <a:srgbClr val="182D4E"/>
                </a:solidFill>
              </a:rPr>
              <a:t>We will endeavour to allocate your child their choices, but </a:t>
            </a:r>
            <a:r>
              <a:rPr lang="en-GB" b="1" dirty="0">
                <a:solidFill>
                  <a:srgbClr val="182D4E"/>
                </a:solidFill>
              </a:rPr>
              <a:t>cannot guarantee all choices</a:t>
            </a:r>
            <a:r>
              <a:rPr lang="en-GB" dirty="0">
                <a:solidFill>
                  <a:srgbClr val="182D4E"/>
                </a:solidFill>
              </a:rPr>
              <a:t>.</a:t>
            </a:r>
          </a:p>
          <a:p>
            <a:pPr marL="0" indent="0">
              <a:buNone/>
            </a:pPr>
            <a:endParaRPr lang="en-GB" sz="1100" dirty="0">
              <a:solidFill>
                <a:srgbClr val="182D4E"/>
              </a:solidFill>
            </a:endParaRPr>
          </a:p>
          <a:p>
            <a:r>
              <a:rPr lang="en-GB" dirty="0">
                <a:solidFill>
                  <a:srgbClr val="182D4E"/>
                </a:solidFill>
              </a:rPr>
              <a:t>Your child will find out their choices in June when the timetable has been finalised.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lnSpc>
                <a:spcPct val="119%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90%"/>
              </a:lnSpc>
              <a:buNone/>
            </a:pPr>
            <a:endParaRPr lang="en-GB" dirty="0">
              <a:solidFill>
                <a:schemeClr val="accent4">
                  <a:lumMod val="40%"/>
                  <a:lumOff val="60%"/>
                </a:schemeClr>
              </a:solidFill>
            </a:endParaRPr>
          </a:p>
          <a:p>
            <a:pPr>
              <a:lnSpc>
                <a:spcPct val="90%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0C705-3DB0-B44F-F7A6-4AE16BA7E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73FAA-89C8-82FC-5ADA-6A73CDD590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31FC1B3-6FA2-4FFF-883B-49687C1B0C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125715"/>
      </p:ext>
    </p:extLst>
  </p:cSld>
  <p:clrMapOvr>
    <a:masterClrMapping/>
  </p:clrMapOvr>
  <p:transition advTm="207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27376" y="1603681"/>
            <a:ext cx="8230650" cy="5040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19%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000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90%"/>
              </a:lnSpc>
              <a:buNone/>
            </a:pPr>
            <a:endParaRPr lang="en-GB" dirty="0">
              <a:solidFill>
                <a:schemeClr val="accent4">
                  <a:lumMod val="40%"/>
                  <a:lumOff val="60%"/>
                </a:schemeClr>
              </a:solidFill>
            </a:endParaRPr>
          </a:p>
          <a:p>
            <a:pPr>
              <a:lnSpc>
                <a:spcPct val="90%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B85A0-8AEF-AD56-BA16-6336CD850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758" y="213919"/>
            <a:ext cx="4458866" cy="6420767"/>
          </a:xfrm>
          <a:prstGeom prst="rect">
            <a:avLst/>
          </a:prstGeom>
          <a:ln>
            <a:solidFill>
              <a:srgbClr val="182D4E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4955D-0B1A-0FC8-68DC-3DCF4D3A06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35C97-0603-C049-B7FF-251495616E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EC896E1-707A-41F7-97E7-BDECB22B0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0966"/>
      </p:ext>
    </p:extLst>
  </p:cSld>
  <p:clrMapOvr>
    <a:masterClrMapping/>
  </p:clrMapOvr>
  <p:transition advTm="17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C23B0-A8DB-68A4-8A5B-0C92BB735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78" y="191092"/>
            <a:ext cx="4687515" cy="6475815"/>
          </a:xfrm>
          <a:prstGeom prst="rect">
            <a:avLst/>
          </a:prstGeom>
          <a:ln>
            <a:solidFill>
              <a:srgbClr val="182D4E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52AA6D-683A-DC85-5501-F82EDDD96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930CC7-7B26-49EF-F485-42B47D3644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9150BAD-CC3C-4FB5-AE97-D6B3D5B62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9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0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7A87-F3C4-44D6-BA1C-39C07C10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1" y="206057"/>
            <a:ext cx="11868538" cy="132371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1270B8"/>
                </a:solidFill>
              </a:rPr>
              <a:t>Curriculum in Year 10 &amp; 11</a:t>
            </a:r>
            <a:br>
              <a:rPr lang="en-US" sz="4000" dirty="0">
                <a:solidFill>
                  <a:srgbClr val="FFFF00"/>
                </a:solidFill>
              </a:rPr>
            </a:b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7024" y="1956252"/>
            <a:ext cx="3881535" cy="3931363"/>
          </a:xfrm>
          <a:ln>
            <a:solidFill>
              <a:srgbClr val="182D4E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1270B8"/>
                </a:solidFill>
              </a:rPr>
              <a:t>Core Curriculum</a:t>
            </a:r>
          </a:p>
          <a:p>
            <a:pPr marL="0" indent="0" algn="ctr">
              <a:buNone/>
            </a:pPr>
            <a:endParaRPr lang="en-GB" sz="1000" dirty="0">
              <a:solidFill>
                <a:srgbClr val="1270B8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English                    9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Maths                     9 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Science                 9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Core PE                 2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RE                           1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PSHE                      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E1D28-5A49-BB16-436D-EB6E87BE8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9204" y="2842660"/>
            <a:ext cx="3115772" cy="2158546"/>
          </a:xfrm>
          <a:ln>
            <a:solidFill>
              <a:srgbClr val="182D4E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1270B8"/>
                </a:solidFill>
              </a:rPr>
              <a:t>Options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Option W      6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Option X       6</a:t>
            </a:r>
          </a:p>
          <a:p>
            <a:pPr marL="0" indent="0">
              <a:buNone/>
            </a:pPr>
            <a:r>
              <a:rPr lang="en-GB" dirty="0">
                <a:solidFill>
                  <a:srgbClr val="182D4E"/>
                </a:solidFill>
              </a:rPr>
              <a:t>Option Y      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09CF7-0436-0628-A28E-EB385EB33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848" y="5254748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F685A-9CF2-2D2D-D12E-8A1124FE6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" y="5422880"/>
            <a:ext cx="2267312" cy="1603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13ACE-ED05-7908-748C-3462F40EB890}"/>
              </a:ext>
            </a:extLst>
          </p:cNvPr>
          <p:cNvSpPr txBox="1"/>
          <p:nvPr/>
        </p:nvSpPr>
        <p:spPr>
          <a:xfrm>
            <a:off x="3047223" y="1092924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82D4E"/>
                </a:solidFill>
                <a:latin typeface="Century Gothic" panose="020B0502020202020204" pitchFamily="34" charset="0"/>
              </a:rPr>
              <a:t>50 periods per fortnight</a:t>
            </a:r>
            <a:endParaRPr lang="en-GB" sz="3200" b="1" dirty="0">
              <a:solidFill>
                <a:srgbClr val="182D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2E3B025-55D5-4B3A-B282-96DB029DF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6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8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ut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5255"/>
            <a:ext cx="8590327" cy="64427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693" y="53757"/>
            <a:ext cx="10134614" cy="1399032"/>
          </a:xfrm>
        </p:spPr>
        <p:txBody>
          <a:bodyPr>
            <a:normAutofit/>
          </a:bodyPr>
          <a:lstStyle/>
          <a:p>
            <a:pPr algn="ctr"/>
            <a:r>
              <a:rPr lang="en-GB" sz="8800" b="1" dirty="0">
                <a:solidFill>
                  <a:srgbClr val="1270B8"/>
                </a:solidFill>
              </a:rPr>
              <a:t>The Choices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C389-499A-ABEB-6BCF-D39C0FCCD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0EAA5D0-C57F-4EFC-B209-7FBA367A2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6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CC4C-BA77-4157-A45B-1E6FD4C8E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697" y="242326"/>
            <a:ext cx="11877869" cy="118533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1270B8"/>
                </a:solidFill>
                <a:latin typeface="Century Gothic" panose="020B0502020202020204" pitchFamily="34" charset="0"/>
              </a:rPr>
              <a:t>Thinking of University?</a:t>
            </a:r>
            <a:endParaRPr lang="en-GB" sz="7200" b="1" dirty="0">
              <a:solidFill>
                <a:srgbClr val="1270B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96" y="2055678"/>
            <a:ext cx="11321807" cy="3393400"/>
          </a:xfrm>
        </p:spPr>
        <p:txBody>
          <a:bodyPr>
            <a:noAutofit/>
          </a:bodyPr>
          <a:lstStyle/>
          <a:p>
            <a:pPr lvl="0" algn="l"/>
            <a:r>
              <a:rPr lang="en-US" dirty="0">
                <a:solidFill>
                  <a:srgbClr val="182D4E"/>
                </a:solidFill>
                <a:latin typeface="Century Gothic" panose="020B0502020202020204" pitchFamily="34" charset="0"/>
              </a:rPr>
              <a:t>We are ambitious for you to have the same chances as students in all other schools, so the </a:t>
            </a:r>
            <a:r>
              <a:rPr lang="en-US" b="1" dirty="0">
                <a:solidFill>
                  <a:srgbClr val="182D4E"/>
                </a:solidFill>
                <a:latin typeface="Century Gothic" panose="020B0502020202020204" pitchFamily="34" charset="0"/>
              </a:rPr>
              <a:t>EBacc</a:t>
            </a:r>
            <a:r>
              <a:rPr lang="en-US" dirty="0">
                <a:solidFill>
                  <a:srgbClr val="182D4E"/>
                </a:solidFill>
                <a:latin typeface="Century Gothic" panose="020B0502020202020204" pitchFamily="34" charset="0"/>
              </a:rPr>
              <a:t> is core to our curriculum offer: </a:t>
            </a: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270B8"/>
                </a:solidFill>
                <a:latin typeface="Century Gothic" panose="020B0502020202020204" pitchFamily="34" charset="0"/>
              </a:rPr>
              <a:t>All students MUST choose either History or Geography or French or German</a:t>
            </a:r>
          </a:p>
          <a:p>
            <a:pPr lvl="0" algn="l"/>
            <a:endParaRPr lang="en-US" sz="1000" b="1" dirty="0">
              <a:solidFill>
                <a:srgbClr val="1270B8"/>
              </a:solidFill>
              <a:latin typeface="Century Gothic" panose="020B0502020202020204" pitchFamily="34" charset="0"/>
            </a:endParaRP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1270B8"/>
                </a:solidFill>
              </a:rPr>
              <a:t>To obtain the English Baccalaureate you need to choose a second from that list </a:t>
            </a:r>
          </a:p>
          <a:p>
            <a:pPr lvl="0" algn="l"/>
            <a:endParaRPr lang="en-US" sz="1000" b="1" dirty="0">
              <a:solidFill>
                <a:srgbClr val="1270B8"/>
              </a:solidFill>
            </a:endParaRPr>
          </a:p>
          <a:p>
            <a:pPr lvl="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1270B8"/>
                </a:solidFill>
                <a:latin typeface="Century Gothic" panose="020B0502020202020204" pitchFamily="34" charset="0"/>
              </a:rPr>
              <a:t>You do not need to obtain the </a:t>
            </a:r>
            <a:r>
              <a:rPr lang="en-US" sz="2400" b="1">
                <a:solidFill>
                  <a:srgbClr val="1270B8"/>
                </a:solidFill>
                <a:latin typeface="Century Gothic" panose="020B0502020202020204" pitchFamily="34" charset="0"/>
              </a:rPr>
              <a:t>English Baccalaureate </a:t>
            </a:r>
            <a:endParaRPr lang="en-US" sz="2400" b="1" dirty="0">
              <a:solidFill>
                <a:srgbClr val="1270B8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199E5-77B5-B71B-D485-5CEB5438A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1FCD78-2910-38CA-097E-F779C6277A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E0E58B-C376-922D-A22E-661441E910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4" y="89716"/>
            <a:ext cx="1906879" cy="192425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650A62B-3336-4845-8BC0-13D925465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6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2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3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17A450-094B-4EB7-8B88-C4AA7E163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0967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purl.oclc.org/ooxml/drawingml/diagram">
            <dgm:relIds xmlns:dgm="http://purl.oclc.org/ooxml/drawingml/diagram" xmlns:r="http://purl.oclc.org/ooxml/officeDocument/relationships" r:dm="rId5" r:lo="rId6" r:qs="rId7" r:cs="rId8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871606-F75C-45F0-9D76-AEA31B48B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332057"/>
              </p:ext>
            </p:extLst>
          </p:nvPr>
        </p:nvGraphicFramePr>
        <p:xfrm>
          <a:off x="3089064" y="-163273"/>
          <a:ext cx="8128000" cy="6712969"/>
        </p:xfrm>
        <a:graphic>
          <a:graphicData uri="http://purl.oclc.org/ooxml/drawingml/diagram">
            <dgm:relIds xmlns:dgm="http://purl.oclc.org/ooxml/drawingml/diagram" xmlns:r="http://purl.oclc.org/ooxml/officeDocument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523055-2F3D-469E-915E-3770607659B1}"/>
              </a:ext>
            </a:extLst>
          </p:cNvPr>
          <p:cNvSpPr txBox="1"/>
          <p:nvPr/>
        </p:nvSpPr>
        <p:spPr>
          <a:xfrm>
            <a:off x="501935" y="2973861"/>
            <a:ext cx="6234373" cy="2246769"/>
          </a:xfrm>
          <a:prstGeom prst="rect">
            <a:avLst/>
          </a:prstGeom>
          <a:solidFill>
            <a:srgbClr val="1270B8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When choosing it is important to note that some options subjects cannot be studied together- this is because they are considered variations of the same qualification.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These subjects have been highlighted: 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Art and Design &amp; Photography</a:t>
            </a:r>
            <a:r>
              <a:rPr 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. </a:t>
            </a:r>
            <a:endParaRPr lang="en-GB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45A26-3B5D-9FFE-6395-87B3229653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91" y="5254748"/>
            <a:ext cx="2886462" cy="1603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07DFBC-CFA2-92D6-6AB2-391AD89AC7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4081FD6-E945-4039-9DEE-540D83E6EB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6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3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A8A2-699F-96EC-430F-8909C3BD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19" y="262488"/>
            <a:ext cx="11765311" cy="1325563"/>
          </a:xfrm>
        </p:spPr>
        <p:txBody>
          <a:bodyPr>
            <a:normAutofit fontScale="90%"/>
          </a:bodyPr>
          <a:lstStyle/>
          <a:p>
            <a:pPr algn="ctr"/>
            <a:r>
              <a:rPr lang="en-GB" sz="5400" b="1" dirty="0">
                <a:solidFill>
                  <a:srgbClr val="1270B8"/>
                </a:solidFill>
              </a:rPr>
              <a:t>Why the * on Technology and Food?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67FF4-3B4E-7393-6E90-FB010BEEE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826" y="1991910"/>
            <a:ext cx="4486015" cy="520067"/>
          </a:xfrm>
          <a:solidFill>
            <a:srgbClr val="182D4E"/>
          </a:solidFill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Design and Technology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6F493-77EB-DFE8-03ED-0BBE09E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826" y="2511977"/>
            <a:ext cx="4486015" cy="1964288"/>
          </a:xfrm>
          <a:ln>
            <a:solidFill>
              <a:srgbClr val="182D4E"/>
            </a:solidFill>
          </a:ln>
        </p:spPr>
        <p:txBody>
          <a:bodyPr/>
          <a:lstStyle/>
          <a:p>
            <a:r>
              <a:rPr lang="en-GB" dirty="0">
                <a:solidFill>
                  <a:srgbClr val="1270B8"/>
                </a:solidFill>
              </a:rPr>
              <a:t>Two routes</a:t>
            </a:r>
          </a:p>
          <a:p>
            <a:r>
              <a:rPr lang="en-GB" dirty="0">
                <a:solidFill>
                  <a:srgbClr val="1270B8"/>
                </a:solidFill>
              </a:rPr>
              <a:t>Design and Technology GCSE</a:t>
            </a:r>
          </a:p>
          <a:p>
            <a:r>
              <a:rPr lang="en-GB" dirty="0">
                <a:solidFill>
                  <a:srgbClr val="1270B8"/>
                </a:solidFill>
              </a:rPr>
              <a:t>Construction L2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1BD23-CF5F-7178-5ECF-D90942286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89037" y="1971190"/>
            <a:ext cx="6381547" cy="540787"/>
          </a:xfrm>
          <a:solidFill>
            <a:srgbClr val="182D4E"/>
          </a:solidFill>
        </p:spPr>
        <p:txBody>
          <a:bodyPr>
            <a:noAutofit/>
          </a:bodyPr>
          <a:lstStyle/>
          <a:p>
            <a:r>
              <a:rPr lang="en-GB" sz="3300" dirty="0">
                <a:solidFill>
                  <a:schemeClr val="bg1"/>
                </a:solidFill>
              </a:rPr>
              <a:t>Food Preparation and Nutrition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E2D40-9B07-DC75-48B6-CDBDFC68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89037" y="2505075"/>
            <a:ext cx="6381547" cy="1971190"/>
          </a:xfrm>
          <a:ln>
            <a:solidFill>
              <a:srgbClr val="182D4E"/>
            </a:solidFill>
          </a:ln>
        </p:spPr>
        <p:txBody>
          <a:bodyPr/>
          <a:lstStyle/>
          <a:p>
            <a:r>
              <a:rPr lang="en-GB" dirty="0">
                <a:solidFill>
                  <a:srgbClr val="1270B8"/>
                </a:solidFill>
              </a:rPr>
              <a:t>Two routes</a:t>
            </a:r>
          </a:p>
          <a:p>
            <a:r>
              <a:rPr lang="en-GB" dirty="0">
                <a:solidFill>
                  <a:srgbClr val="1270B8"/>
                </a:solidFill>
              </a:rPr>
              <a:t>Food Preparation and Nutrition GCSE</a:t>
            </a:r>
          </a:p>
          <a:p>
            <a:r>
              <a:rPr lang="en-GB" dirty="0">
                <a:solidFill>
                  <a:srgbClr val="1270B8"/>
                </a:solidFill>
              </a:rPr>
              <a:t>Hospitality and Catering L2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1BC1D-5DD9-75DB-9B1E-58EDA705D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2C469-85F1-C583-C183-EED683F38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B7B1C7E-7D65-4462-9293-007426D83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9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41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E7275-E0C0-49E0-99A6-AFAEB2C59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107" y="764786"/>
            <a:ext cx="6349698" cy="4855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DE9CE-60C1-4A45-88C4-5C95ECCD6DFF}"/>
              </a:ext>
            </a:extLst>
          </p:cNvPr>
          <p:cNvSpPr/>
          <p:nvPr/>
        </p:nvSpPr>
        <p:spPr>
          <a:xfrm>
            <a:off x="804221" y="1311356"/>
            <a:ext cx="4331756" cy="1379737"/>
          </a:xfrm>
          <a:prstGeom prst="rect">
            <a:avLst/>
          </a:prstGeom>
          <a:solidFill>
            <a:srgbClr val="1270B8"/>
          </a:solidFill>
          <a:ln>
            <a:solidFill>
              <a:srgbClr val="2632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9%"/>
              </a:lnSpc>
              <a:spcAft>
                <a:spcPts val="600"/>
              </a:spcAft>
            </a:pPr>
            <a:r>
              <a:rPr lang="en-US" kern="1400" dirty="0">
                <a:solidFill>
                  <a:schemeClr val="bg1"/>
                </a:solidFill>
                <a:latin typeface="Century Gothic" panose="020B0502020202020204" pitchFamily="34" charset="0"/>
              </a:rPr>
              <a:t>An email from </a:t>
            </a:r>
            <a:r>
              <a:rPr lang="en-US" u="sng" kern="1400" dirty="0">
                <a:solidFill>
                  <a:schemeClr val="bg1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noreply@sims.co.uk</a:t>
            </a:r>
            <a:r>
              <a:rPr lang="en-US" kern="1400" dirty="0">
                <a:solidFill>
                  <a:schemeClr val="bg1"/>
                </a:solidFill>
                <a:latin typeface="Century Gothic" panose="020B0502020202020204" pitchFamily="34" charset="0"/>
              </a:rPr>
              <a:t> will be sent to your school email address to invite you to register for SIMS Options.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6E009-EE0A-4CA5-9BD0-68D9CC7B901E}"/>
              </a:ext>
            </a:extLst>
          </p:cNvPr>
          <p:cNvSpPr/>
          <p:nvPr/>
        </p:nvSpPr>
        <p:spPr>
          <a:xfrm>
            <a:off x="804221" y="3326393"/>
            <a:ext cx="4331756" cy="1050096"/>
          </a:xfrm>
          <a:prstGeom prst="rect">
            <a:avLst/>
          </a:prstGeom>
          <a:solidFill>
            <a:srgbClr val="1270B8"/>
          </a:solidFill>
          <a:ln>
            <a:solidFill>
              <a:srgbClr val="2632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9%"/>
              </a:lnSpc>
              <a:spcAft>
                <a:spcPts val="600"/>
              </a:spcAft>
            </a:pPr>
            <a:r>
              <a:rPr lang="en-GB" kern="1400" dirty="0">
                <a:solidFill>
                  <a:schemeClr val="bg1"/>
                </a:solidFill>
                <a:latin typeface="Century Gothic" panose="020B0502020202020204" pitchFamily="34" charset="0"/>
              </a:rPr>
              <a:t>Follow the step by step guide Pages 5-10 of the options booklet to activate and register your account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70BC74-0C86-94E8-425E-42A42D9FE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22" y="5200991"/>
            <a:ext cx="2886462" cy="1603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02AAA1-CF74-6073-42B0-311C696858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5" y="5011789"/>
            <a:ext cx="2610904" cy="18462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817C84-396C-4111-8A40-D89F92F803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7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0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1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5DFF85-FEF1-4D13-A688-399787EE1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3372" y="2743200"/>
            <a:ext cx="3171039" cy="3026096"/>
          </a:xfrm>
        </p:spPr>
        <p:txBody>
          <a:bodyPr>
            <a:noAutofit/>
          </a:bodyPr>
          <a:lstStyle/>
          <a:p>
            <a:pPr lvl="0"/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A250B-AB91-4B18-96DE-19E0E4E4E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57" y="610711"/>
            <a:ext cx="9004271" cy="5758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92B311-6271-428D-BD14-843BBE54E054}"/>
              </a:ext>
            </a:extLst>
          </p:cNvPr>
          <p:cNvSpPr/>
          <p:nvPr/>
        </p:nvSpPr>
        <p:spPr>
          <a:xfrm>
            <a:off x="2601397" y="2143240"/>
            <a:ext cx="7323589" cy="746620"/>
          </a:xfrm>
          <a:prstGeom prst="rect">
            <a:avLst/>
          </a:prstGeom>
          <a:solidFill>
            <a:srgbClr val="182D4E"/>
          </a:solidFill>
          <a:ln w="38100">
            <a:solidFill>
              <a:srgbClr val="182D4E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22</a:t>
            </a:r>
            <a:r>
              <a:rPr lang="en-US" sz="3200" b="1" baseline="30%" dirty="0">
                <a:latin typeface="Century Gothic" panose="020B0502020202020204" pitchFamily="34" charset="0"/>
              </a:rPr>
              <a:t>nd</a:t>
            </a:r>
            <a:r>
              <a:rPr lang="en-US" sz="3200" b="1" dirty="0">
                <a:latin typeface="Century Gothic" panose="020B0502020202020204" pitchFamily="34" charset="0"/>
              </a:rPr>
              <a:t> January – 22</a:t>
            </a:r>
            <a:r>
              <a:rPr lang="en-US" sz="3200" b="1" baseline="30%" dirty="0">
                <a:latin typeface="Century Gothic" panose="020B0502020202020204" pitchFamily="34" charset="0"/>
              </a:rPr>
              <a:t>nd</a:t>
            </a:r>
            <a:r>
              <a:rPr lang="en-US" sz="3200" b="1" dirty="0">
                <a:latin typeface="Century Gothic" panose="020B0502020202020204" pitchFamily="34" charset="0"/>
              </a:rPr>
              <a:t> February 2026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BAD1B-95F2-409C-9B5E-188F9BAC6B25}"/>
              </a:ext>
            </a:extLst>
          </p:cNvPr>
          <p:cNvSpPr txBox="1"/>
          <p:nvPr/>
        </p:nvSpPr>
        <p:spPr>
          <a:xfrm>
            <a:off x="2914858" y="5193726"/>
            <a:ext cx="186235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Email sent to students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13FD3-7860-8E3A-CD3E-CBDC0BD5A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0" y="5934269"/>
            <a:ext cx="1566283" cy="86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4126D-1F82-526E-252E-059D82B6E6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6" y="5769296"/>
            <a:ext cx="1539641" cy="108870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BE6D6E2-254F-4620-921D-748FC010C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8"/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0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%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purl.oclc.org/ooxml/drawingml/main" xmlns:r="http://purl.oclc.org/ooxml/officeDocument/relationships" xmlns:p="http://purl.oclc.org/ooxml/presentationml/main">
  <p:tag name="TIMING" val="|9.7|7.1|5.5"/>
</p:tagLst>
</file>

<file path=ppt/tags/tag2.xml><?xml version="1.0" encoding="utf-8"?>
<p:tagLst xmlns:a="http://purl.oclc.org/ooxml/drawingml/main" xmlns:r="http://purl.oclc.org/ooxml/officeDocument/relationships" xmlns:p="http://purl.oclc.org/ooxml/presentationml/main">
  <p:tag name="TIMING" val="|10.1"/>
</p:tagLst>
</file>

<file path=ppt/tags/tag3.xml><?xml version="1.0" encoding="utf-8"?>
<p:tagLst xmlns:a="http://purl.oclc.org/ooxml/drawingml/main" xmlns:r="http://purl.oclc.org/ooxml/officeDocument/relationships" xmlns:p="http://purl.oclc.org/ooxml/presentationml/main">
  <p:tag name="TIMING" val="|11.2"/>
</p:tagLst>
</file>

<file path=ppt/tags/tag4.xml><?xml version="1.0" encoding="utf-8"?>
<p:tagLst xmlns:a="http://purl.oclc.org/ooxml/drawingml/main" xmlns:r="http://purl.oclc.org/ooxml/officeDocument/relationships" xmlns:p="http://purl.oclc.org/ooxml/presentationml/main">
  <p:tag name="TIMING" val="|4.3|18"/>
</p:tagLst>
</file>

<file path=ppt/tags/tag5.xml><?xml version="1.0" encoding="utf-8"?>
<p:tagLst xmlns:a="http://purl.oclc.org/ooxml/drawingml/main" xmlns:r="http://purl.oclc.org/ooxml/officeDocument/relationships" xmlns:p="http://purl.oclc.org/ooxml/presentationml/main">
  <p:tag name="TIMING" val="|1.6|7.3|4.1"/>
</p:tagLst>
</file>

<file path=ppt/theme/theme1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9A3A40A37A34F83FC4849E18F8D31" ma:contentTypeVersion="10" ma:contentTypeDescription="Create a new document." ma:contentTypeScope="" ma:versionID="3d368f015ce302bb60d2e6d316ee5366">
  <xsd:schema xmlns:xsd="http://www.w3.org/2001/XMLSchema" xmlns:xs="http://www.w3.org/2001/XMLSchema" xmlns:p="http://schemas.microsoft.com/office/2006/metadata/properties" xmlns:ns2="66547e43-2278-408f-80bb-28c175a6378f" targetNamespace="http://schemas.microsoft.com/office/2006/metadata/properties" ma:root="true" ma:fieldsID="b37e210f356c20b05aa534b5b77ea404" ns2:_="">
    <xsd:import namespace="66547e43-2278-408f-80bb-28c175a63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47e43-2278-408f-80bb-28c175a63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purl.oclc.org/ooxml/officeDocument/customXml" ds:itemID="{8D4D2734-ADF8-464F-BD87-5D789553D3D2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9F6BF86D-715E-47BD-BE94-EB95FA04346D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66547e43-2278-408f-80bb-28c175a6378f"/>
    <ds:schemaRef ds:uri="http://purl.org/dc/terms/"/>
  </ds:schemaRefs>
</ds:datastoreItem>
</file>

<file path=customXml/itemProps3.xml><?xml version="1.0" encoding="utf-8"?>
<ds:datastoreItem xmlns:ds="http://purl.oclc.org/ooxml/officeDocument/customXml" ds:itemID="{36DEB395-DF63-4AE7-BAEF-CB730534F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47e43-2278-408f-80bb-28c175a637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purl.oclc.org/ooxml/officeDocument/extendedProperties" xmlns:vt="http://purl.oclc.org/ooxml/officeDocument/docPropsVTypes">
  <TotalTime>10429</TotalTime>
  <Words>483</Words>
  <Application>Microsoft Office PowerPoint</Application>
  <PresentationFormat>Widescreen</PresentationFormat>
  <Paragraphs>95</Paragraphs>
  <Slides>17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Office Theme</vt:lpstr>
      <vt:lpstr>PowerPoint Presentation</vt:lpstr>
      <vt:lpstr>PowerPoint Presentation</vt:lpstr>
      <vt:lpstr>Curriculum in Year 10 &amp; 11 </vt:lpstr>
      <vt:lpstr>The Choices</vt:lpstr>
      <vt:lpstr>Thinking of University?</vt:lpstr>
      <vt:lpstr>PowerPoint Presentation</vt:lpstr>
      <vt:lpstr>Why the * on Technology and Food?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Options</vt:lpstr>
      <vt:lpstr>What happens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Chase High Vision</dc:title>
  <dc:creator>Jamie Foster</dc:creator>
  <cp:lastModifiedBy>Sarah Bradley</cp:lastModifiedBy>
  <cp:revision>151</cp:revision>
  <dcterms:created xsi:type="dcterms:W3CDTF">2021-01-03T15:20:12Z</dcterms:created>
  <dcterms:modified xsi:type="dcterms:W3CDTF">2026-02-04T14:23:02Z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0x010100CA39A3A40A37A34F83FC4849E18F8D31</vt:lpwstr>
  </property>
</Properties>
</file>